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28"/>
  </p:notesMasterIdLst>
  <p:sldIdLst>
    <p:sldId id="256" r:id="rId2"/>
    <p:sldId id="258" r:id="rId3"/>
    <p:sldId id="303" r:id="rId4"/>
    <p:sldId id="297" r:id="rId5"/>
    <p:sldId id="304" r:id="rId6"/>
    <p:sldId id="307" r:id="rId7"/>
    <p:sldId id="296" r:id="rId8"/>
    <p:sldId id="320" r:id="rId9"/>
    <p:sldId id="309" r:id="rId10"/>
    <p:sldId id="311" r:id="rId11"/>
    <p:sldId id="310" r:id="rId12"/>
    <p:sldId id="329" r:id="rId13"/>
    <p:sldId id="276" r:id="rId14"/>
    <p:sldId id="282" r:id="rId15"/>
    <p:sldId id="305" r:id="rId16"/>
    <p:sldId id="322" r:id="rId17"/>
    <p:sldId id="323" r:id="rId18"/>
    <p:sldId id="325" r:id="rId19"/>
    <p:sldId id="326" r:id="rId20"/>
    <p:sldId id="327" r:id="rId21"/>
    <p:sldId id="328" r:id="rId22"/>
    <p:sldId id="318" r:id="rId23"/>
    <p:sldId id="306" r:id="rId24"/>
    <p:sldId id="301" r:id="rId25"/>
    <p:sldId id="271" r:id="rId26"/>
    <p:sldId id="272" r:id="rId2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5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6A6A6"/>
        </a:solidFill>
        <a:effectLst/>
        <a:uFillTx/>
        <a:latin typeface="Microsoft YaHei"/>
        <a:ea typeface="Microsoft YaHei"/>
        <a:cs typeface="Microsoft YaHei"/>
        <a:sym typeface="Microsoft YaHei"/>
      </a:defRPr>
    </a:lvl1pPr>
    <a:lvl2pPr marL="0" marR="0" indent="457200" algn="l" defTabSz="457200" rtl="0" fontAlgn="auto" latinLnBrk="0" hangingPunct="0">
      <a:lnSpc>
        <a:spcPct val="15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6A6A6"/>
        </a:solidFill>
        <a:effectLst/>
        <a:uFillTx/>
        <a:latin typeface="Microsoft YaHei"/>
        <a:ea typeface="Microsoft YaHei"/>
        <a:cs typeface="Microsoft YaHei"/>
        <a:sym typeface="Microsoft YaHei"/>
      </a:defRPr>
    </a:lvl2pPr>
    <a:lvl3pPr marL="0" marR="0" indent="914400" algn="l" defTabSz="457200" rtl="0" fontAlgn="auto" latinLnBrk="0" hangingPunct="0">
      <a:lnSpc>
        <a:spcPct val="15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6A6A6"/>
        </a:solidFill>
        <a:effectLst/>
        <a:uFillTx/>
        <a:latin typeface="Microsoft YaHei"/>
        <a:ea typeface="Microsoft YaHei"/>
        <a:cs typeface="Microsoft YaHei"/>
        <a:sym typeface="Microsoft YaHei"/>
      </a:defRPr>
    </a:lvl3pPr>
    <a:lvl4pPr marL="0" marR="0" indent="1371600" algn="l" defTabSz="457200" rtl="0" fontAlgn="auto" latinLnBrk="0" hangingPunct="0">
      <a:lnSpc>
        <a:spcPct val="15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6A6A6"/>
        </a:solidFill>
        <a:effectLst/>
        <a:uFillTx/>
        <a:latin typeface="Microsoft YaHei"/>
        <a:ea typeface="Microsoft YaHei"/>
        <a:cs typeface="Microsoft YaHei"/>
        <a:sym typeface="Microsoft YaHei"/>
      </a:defRPr>
    </a:lvl4pPr>
    <a:lvl5pPr marL="0" marR="0" indent="1828800" algn="l" defTabSz="457200" rtl="0" fontAlgn="auto" latinLnBrk="0" hangingPunct="0">
      <a:lnSpc>
        <a:spcPct val="15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6A6A6"/>
        </a:solidFill>
        <a:effectLst/>
        <a:uFillTx/>
        <a:latin typeface="Microsoft YaHei"/>
        <a:ea typeface="Microsoft YaHei"/>
        <a:cs typeface="Microsoft YaHei"/>
        <a:sym typeface="Microsoft YaHei"/>
      </a:defRPr>
    </a:lvl5pPr>
    <a:lvl6pPr marL="0" marR="0" indent="2286000" algn="l" defTabSz="457200" rtl="0" fontAlgn="auto" latinLnBrk="0" hangingPunct="0">
      <a:lnSpc>
        <a:spcPct val="15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6A6A6"/>
        </a:solidFill>
        <a:effectLst/>
        <a:uFillTx/>
        <a:latin typeface="Microsoft YaHei"/>
        <a:ea typeface="Microsoft YaHei"/>
        <a:cs typeface="Microsoft YaHei"/>
        <a:sym typeface="Microsoft YaHei"/>
      </a:defRPr>
    </a:lvl6pPr>
    <a:lvl7pPr marL="0" marR="0" indent="2743200" algn="l" defTabSz="457200" rtl="0" fontAlgn="auto" latinLnBrk="0" hangingPunct="0">
      <a:lnSpc>
        <a:spcPct val="15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6A6A6"/>
        </a:solidFill>
        <a:effectLst/>
        <a:uFillTx/>
        <a:latin typeface="Microsoft YaHei"/>
        <a:ea typeface="Microsoft YaHei"/>
        <a:cs typeface="Microsoft YaHei"/>
        <a:sym typeface="Microsoft YaHei"/>
      </a:defRPr>
    </a:lvl7pPr>
    <a:lvl8pPr marL="0" marR="0" indent="3200400" algn="l" defTabSz="457200" rtl="0" fontAlgn="auto" latinLnBrk="0" hangingPunct="0">
      <a:lnSpc>
        <a:spcPct val="15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6A6A6"/>
        </a:solidFill>
        <a:effectLst/>
        <a:uFillTx/>
        <a:latin typeface="Microsoft YaHei"/>
        <a:ea typeface="Microsoft YaHei"/>
        <a:cs typeface="Microsoft YaHei"/>
        <a:sym typeface="Microsoft YaHei"/>
      </a:defRPr>
    </a:lvl8pPr>
    <a:lvl9pPr marL="0" marR="0" indent="3657600" algn="l" defTabSz="457200" rtl="0" fontAlgn="auto" latinLnBrk="0" hangingPunct="0">
      <a:lnSpc>
        <a:spcPct val="15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6A6A6"/>
        </a:solidFill>
        <a:effectLst/>
        <a:uFillTx/>
        <a:latin typeface="Microsoft YaHei"/>
        <a:ea typeface="Microsoft YaHei"/>
        <a:cs typeface="Microsoft YaHei"/>
        <a:sym typeface="Microsoft YaHe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workemail@163.com" initials="p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EC4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/>
    <p:restoredTop sz="74301"/>
  </p:normalViewPr>
  <p:slideViewPr>
    <p:cSldViewPr snapToGrid="0" snapToObjects="1">
      <p:cViewPr varScale="1">
        <p:scale>
          <a:sx n="95" d="100"/>
          <a:sy n="95" d="100"/>
        </p:scale>
        <p:origin x="2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 扩展性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工作表1!$A$2:$A$4</c:f>
              <c:strCache>
                <c:ptCount val="3"/>
                <c:pt idx="0">
                  <c:v>Tangram</c:v>
                </c:pt>
                <c:pt idx="1">
                  <c:v>Graver</c:v>
                </c:pt>
                <c:pt idx="2">
                  <c:v>UI 组件化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A-3E4D-8CD3-A39AB12F076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复用性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工作表1!$A$2:$A$4</c:f>
              <c:strCache>
                <c:ptCount val="3"/>
                <c:pt idx="0">
                  <c:v>Tangram</c:v>
                </c:pt>
                <c:pt idx="1">
                  <c:v>Graver</c:v>
                </c:pt>
                <c:pt idx="2">
                  <c:v>UI 组件化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3A-3E4D-8CD3-A39AB12F076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上手成本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工作表1!$A$2:$A$4</c:f>
              <c:strCache>
                <c:ptCount val="3"/>
                <c:pt idx="0">
                  <c:v>Tangram</c:v>
                </c:pt>
                <c:pt idx="1">
                  <c:v>Graver</c:v>
                </c:pt>
                <c:pt idx="2">
                  <c:v>UI 组件化</c:v>
                </c:pt>
              </c:strCache>
            </c:str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3A-3E4D-8CD3-A39AB12F0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6702208"/>
        <c:axId val="106703904"/>
      </c:barChart>
      <c:catAx>
        <c:axId val="106702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703904"/>
        <c:crosses val="autoZero"/>
        <c:auto val="1"/>
        <c:lblAlgn val="ctr"/>
        <c:lblOffset val="100"/>
        <c:noMultiLvlLbl val="0"/>
      </c:catAx>
      <c:valAx>
        <c:axId val="106703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702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D01A4-D699-5A4A-AF0F-0F4819FE1164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58A49FA-FF74-D645-A0C8-E4BD2FBE7EFD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Hans" altLang="en-US" sz="2000" b="1" dirty="0"/>
            <a:t>大内容</a:t>
          </a:r>
          <a:endParaRPr lang="zh-CN" altLang="en-US" sz="2000" b="1" dirty="0"/>
        </a:p>
      </dgm:t>
    </dgm:pt>
    <dgm:pt modelId="{CF7D3740-258D-8B40-AC4D-EC5897DEE5CA}" type="parTrans" cxnId="{B88B1263-21C9-BE40-9222-3101F9B04C81}">
      <dgm:prSet/>
      <dgm:spPr/>
      <dgm:t>
        <a:bodyPr/>
        <a:lstStyle/>
        <a:p>
          <a:endParaRPr lang="zh-CN" altLang="en-US"/>
        </a:p>
      </dgm:t>
    </dgm:pt>
    <dgm:pt modelId="{CB0EF8CF-4DC9-994F-A0CB-4120957424BC}" type="sibTrans" cxnId="{B88B1263-21C9-BE40-9222-3101F9B04C81}">
      <dgm:prSet/>
      <dgm:spPr/>
      <dgm:t>
        <a:bodyPr/>
        <a:lstStyle/>
        <a:p>
          <a:endParaRPr lang="zh-CN" altLang="en-US"/>
        </a:p>
      </dgm:t>
    </dgm:pt>
    <dgm:pt modelId="{72644FBA-36A6-C44A-8A73-13493398F67B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Hans" altLang="en-US" sz="1600"/>
            <a:t>话题</a:t>
          </a:r>
          <a:endParaRPr lang="zh-CN" altLang="en-US" sz="1600"/>
        </a:p>
      </dgm:t>
    </dgm:pt>
    <dgm:pt modelId="{6E1C8413-5A37-6349-9D35-DEF706595375}" type="parTrans" cxnId="{049CC863-0287-D54A-8375-A90B74C1C6D8}">
      <dgm:prSet/>
      <dgm:spPr/>
      <dgm:t>
        <a:bodyPr/>
        <a:lstStyle/>
        <a:p>
          <a:endParaRPr lang="zh-CN" altLang="en-US"/>
        </a:p>
      </dgm:t>
    </dgm:pt>
    <dgm:pt modelId="{41261193-78C6-974C-B925-F9E00663F608}" type="sibTrans" cxnId="{049CC863-0287-D54A-8375-A90B74C1C6D8}">
      <dgm:prSet/>
      <dgm:spPr/>
      <dgm:t>
        <a:bodyPr/>
        <a:lstStyle/>
        <a:p>
          <a:endParaRPr lang="zh-CN" altLang="en-US"/>
        </a:p>
      </dgm:t>
    </dgm:pt>
    <dgm:pt modelId="{9A95D196-5328-4E41-807D-A5F2D7504750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Hans" altLang="en-US" sz="1600"/>
            <a:t>关注</a:t>
          </a:r>
          <a:endParaRPr lang="zh-CN" altLang="en-US" sz="1600"/>
        </a:p>
      </dgm:t>
    </dgm:pt>
    <dgm:pt modelId="{D014981C-610B-E74C-BBFC-11034E509863}" type="parTrans" cxnId="{BF8197D1-0732-7549-8BEB-5FF815CF7A07}">
      <dgm:prSet/>
      <dgm:spPr/>
      <dgm:t>
        <a:bodyPr/>
        <a:lstStyle/>
        <a:p>
          <a:endParaRPr lang="zh-CN" altLang="en-US"/>
        </a:p>
      </dgm:t>
    </dgm:pt>
    <dgm:pt modelId="{E6F35553-8059-B340-8360-15547745F233}" type="sibTrans" cxnId="{BF8197D1-0732-7549-8BEB-5FF815CF7A07}">
      <dgm:prSet/>
      <dgm:spPr/>
      <dgm:t>
        <a:bodyPr/>
        <a:lstStyle/>
        <a:p>
          <a:endParaRPr lang="zh-CN" altLang="en-US"/>
        </a:p>
      </dgm:t>
    </dgm:pt>
    <dgm:pt modelId="{9C232746-1BA7-8E44-A350-05EA647E020D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Hans" altLang="en-US" sz="1600"/>
            <a:t>问答</a:t>
          </a:r>
          <a:endParaRPr lang="zh-CN" altLang="en-US" sz="1600"/>
        </a:p>
      </dgm:t>
    </dgm:pt>
    <dgm:pt modelId="{EA1F9A1B-12E8-6A43-B3D5-F817ACEC2C69}" type="parTrans" cxnId="{DB6ECC37-4DC9-454B-8275-CDBAC0CD8504}">
      <dgm:prSet/>
      <dgm:spPr/>
      <dgm:t>
        <a:bodyPr/>
        <a:lstStyle/>
        <a:p>
          <a:endParaRPr lang="zh-CN" altLang="en-US"/>
        </a:p>
      </dgm:t>
    </dgm:pt>
    <dgm:pt modelId="{9BDA9816-960D-B84B-9C71-EA4F332934D3}" type="sibTrans" cxnId="{DB6ECC37-4DC9-454B-8275-CDBAC0CD8504}">
      <dgm:prSet/>
      <dgm:spPr/>
      <dgm:t>
        <a:bodyPr/>
        <a:lstStyle/>
        <a:p>
          <a:endParaRPr lang="zh-CN" altLang="en-US"/>
        </a:p>
      </dgm:t>
    </dgm:pt>
    <dgm:pt modelId="{D873684F-18AA-A047-8C19-5B0F6B358C24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Hans" altLang="en-US" sz="1400"/>
            <a:t>二手房</a:t>
          </a:r>
          <a:endParaRPr lang="zh-CN" altLang="en-US" sz="1400"/>
        </a:p>
      </dgm:t>
    </dgm:pt>
    <dgm:pt modelId="{5F00CC49-2F12-A746-B668-D88E71011A4A}" type="parTrans" cxnId="{AC91BBF7-7CF1-7B44-A45B-1FD36218A49A}">
      <dgm:prSet/>
      <dgm:spPr/>
      <dgm:t>
        <a:bodyPr/>
        <a:lstStyle/>
        <a:p>
          <a:endParaRPr lang="zh-CN" altLang="en-US"/>
        </a:p>
      </dgm:t>
    </dgm:pt>
    <dgm:pt modelId="{7DA2CA20-4948-5E4A-9BDE-46187CAA3002}" type="sibTrans" cxnId="{AC91BBF7-7CF1-7B44-A45B-1FD36218A49A}">
      <dgm:prSet/>
      <dgm:spPr/>
      <dgm:t>
        <a:bodyPr/>
        <a:lstStyle/>
        <a:p>
          <a:endParaRPr lang="zh-CN" altLang="en-US"/>
        </a:p>
      </dgm:t>
    </dgm:pt>
    <dgm:pt modelId="{2F2CD23F-9B4F-C14E-A466-49CD896822C4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Hans" altLang="en-US" sz="1400"/>
            <a:t>房源</a:t>
          </a:r>
          <a:endParaRPr lang="zh-CN" altLang="en-US" sz="1400"/>
        </a:p>
      </dgm:t>
    </dgm:pt>
    <dgm:pt modelId="{C0B08569-88D1-CF40-ADA8-39130CD188E1}" type="parTrans" cxnId="{567588A1-C396-984C-A89E-C8730FFD30B2}">
      <dgm:prSet/>
      <dgm:spPr/>
      <dgm:t>
        <a:bodyPr/>
        <a:lstStyle/>
        <a:p>
          <a:endParaRPr lang="zh-CN" altLang="en-US"/>
        </a:p>
      </dgm:t>
    </dgm:pt>
    <dgm:pt modelId="{4B154491-6CCC-3E47-BF59-31D83C93F833}" type="sibTrans" cxnId="{567588A1-C396-984C-A89E-C8730FFD30B2}">
      <dgm:prSet/>
      <dgm:spPr/>
      <dgm:t>
        <a:bodyPr/>
        <a:lstStyle/>
        <a:p>
          <a:endParaRPr lang="zh-CN" altLang="en-US"/>
        </a:p>
      </dgm:t>
    </dgm:pt>
    <dgm:pt modelId="{A2A68325-301A-8E4F-9485-7C7218B6F8A2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Hans" altLang="en-US" sz="1400"/>
            <a:t>小区</a:t>
          </a:r>
          <a:endParaRPr lang="zh-CN" altLang="en-US" sz="1400"/>
        </a:p>
      </dgm:t>
    </dgm:pt>
    <dgm:pt modelId="{C8BB62EB-4101-0842-9D45-2A5EE5CC9A30}" type="parTrans" cxnId="{517404FA-C242-754B-A22C-667E60211E1F}">
      <dgm:prSet/>
      <dgm:spPr/>
      <dgm:t>
        <a:bodyPr/>
        <a:lstStyle/>
        <a:p>
          <a:endParaRPr lang="zh-CN" altLang="en-US"/>
        </a:p>
      </dgm:t>
    </dgm:pt>
    <dgm:pt modelId="{7B39E9B7-4247-AA4C-801E-486A2FCFF5C6}" type="sibTrans" cxnId="{517404FA-C242-754B-A22C-667E60211E1F}">
      <dgm:prSet/>
      <dgm:spPr/>
      <dgm:t>
        <a:bodyPr/>
        <a:lstStyle/>
        <a:p>
          <a:endParaRPr lang="zh-CN" altLang="en-US"/>
        </a:p>
      </dgm:t>
    </dgm:pt>
    <dgm:pt modelId="{96DDC210-CABD-4A44-A09E-B3AFF40E906E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Hans" altLang="en-US" sz="1400"/>
            <a:t>经纪人</a:t>
          </a:r>
          <a:endParaRPr lang="zh-CN" altLang="en-US" sz="1400"/>
        </a:p>
      </dgm:t>
    </dgm:pt>
    <dgm:pt modelId="{FF307DE4-D921-4145-A816-0E83064A766D}" type="parTrans" cxnId="{C0B163DC-2487-9745-A349-5933018B2C1B}">
      <dgm:prSet/>
      <dgm:spPr/>
      <dgm:t>
        <a:bodyPr/>
        <a:lstStyle/>
        <a:p>
          <a:endParaRPr lang="zh-CN" altLang="en-US"/>
        </a:p>
      </dgm:t>
    </dgm:pt>
    <dgm:pt modelId="{ACC7338C-E306-254B-950E-312D5114BD08}" type="sibTrans" cxnId="{C0B163DC-2487-9745-A349-5933018B2C1B}">
      <dgm:prSet/>
      <dgm:spPr/>
      <dgm:t>
        <a:bodyPr/>
        <a:lstStyle/>
        <a:p>
          <a:endParaRPr lang="zh-CN" altLang="en-US"/>
        </a:p>
      </dgm:t>
    </dgm:pt>
    <dgm:pt modelId="{03DAEADC-86F5-0C41-B7BF-62A83B549288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400"/>
            <a:t>.</a:t>
          </a:r>
          <a:r>
            <a:rPr lang="en-US" altLang="zh-Hans" sz="1400"/>
            <a:t>..</a:t>
          </a:r>
          <a:endParaRPr lang="zh-CN" altLang="en-US" sz="1400"/>
        </a:p>
      </dgm:t>
    </dgm:pt>
    <dgm:pt modelId="{C6585CEC-9277-3D41-9556-EF65EE48C18A}" type="parTrans" cxnId="{ED62FC45-0DA6-4748-AF64-2B3B135390FE}">
      <dgm:prSet/>
      <dgm:spPr/>
      <dgm:t>
        <a:bodyPr/>
        <a:lstStyle/>
        <a:p>
          <a:endParaRPr lang="zh-CN" altLang="en-US"/>
        </a:p>
      </dgm:t>
    </dgm:pt>
    <dgm:pt modelId="{FCDBDF91-D323-D549-A090-DC4746913E35}" type="sibTrans" cxnId="{ED62FC45-0DA6-4748-AF64-2B3B135390FE}">
      <dgm:prSet/>
      <dgm:spPr/>
      <dgm:t>
        <a:bodyPr/>
        <a:lstStyle/>
        <a:p>
          <a:endParaRPr lang="zh-CN" altLang="en-US"/>
        </a:p>
      </dgm:t>
    </dgm:pt>
    <dgm:pt modelId="{C528493D-1B3A-A849-A621-EBAF417B27C3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Hans" altLang="en-US" sz="1400"/>
            <a:t>楼盘 </a:t>
          </a:r>
          <a:endParaRPr lang="zh-CN" altLang="en-US" sz="1400"/>
        </a:p>
      </dgm:t>
    </dgm:pt>
    <dgm:pt modelId="{690B5B3B-EB14-E847-AF8C-78C57B0CB411}" type="parTrans" cxnId="{441A6925-55CF-104C-8BA1-3685A60D4D71}">
      <dgm:prSet/>
      <dgm:spPr/>
      <dgm:t>
        <a:bodyPr/>
        <a:lstStyle/>
        <a:p>
          <a:endParaRPr lang="zh-CN" altLang="en-US"/>
        </a:p>
      </dgm:t>
    </dgm:pt>
    <dgm:pt modelId="{FDED1305-8F20-F442-8324-3289268A4075}" type="sibTrans" cxnId="{441A6925-55CF-104C-8BA1-3685A60D4D71}">
      <dgm:prSet/>
      <dgm:spPr/>
      <dgm:t>
        <a:bodyPr/>
        <a:lstStyle/>
        <a:p>
          <a:endParaRPr lang="zh-CN" altLang="en-US"/>
        </a:p>
      </dgm:t>
    </dgm:pt>
    <dgm:pt modelId="{034E8810-034A-4947-B352-4F4D20DCAF13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altLang="zh-Hans" sz="1400"/>
            <a:t>KOL</a:t>
          </a:r>
          <a:endParaRPr lang="zh-CN" altLang="en-US" sz="1400"/>
        </a:p>
      </dgm:t>
    </dgm:pt>
    <dgm:pt modelId="{40258DB8-766F-9748-A81D-6EE02B964E00}" type="parTrans" cxnId="{9E161EA5-26AF-2D46-B2B1-DF85AFC1CC52}">
      <dgm:prSet/>
      <dgm:spPr/>
      <dgm:t>
        <a:bodyPr/>
        <a:lstStyle/>
        <a:p>
          <a:endParaRPr lang="zh-CN" altLang="en-US"/>
        </a:p>
      </dgm:t>
    </dgm:pt>
    <dgm:pt modelId="{80AA350D-7376-1346-B2BB-4F3EAD84068E}" type="sibTrans" cxnId="{9E161EA5-26AF-2D46-B2B1-DF85AFC1CC52}">
      <dgm:prSet/>
      <dgm:spPr/>
      <dgm:t>
        <a:bodyPr/>
        <a:lstStyle/>
        <a:p>
          <a:endParaRPr lang="zh-CN" altLang="en-US"/>
        </a:p>
      </dgm:t>
    </dgm:pt>
    <dgm:pt modelId="{038148D1-87C7-1744-9A96-4385AF468C13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Hans" altLang="en-US" sz="1400"/>
            <a:t>房源</a:t>
          </a:r>
          <a:endParaRPr lang="zh-CN" altLang="en-US" sz="1400"/>
        </a:p>
      </dgm:t>
    </dgm:pt>
    <dgm:pt modelId="{EF1CB751-0233-1C49-B737-F8B2F577C494}" type="parTrans" cxnId="{00FE4C3B-1CE2-4F49-BBDA-15CBCE7E558A}">
      <dgm:prSet/>
      <dgm:spPr/>
      <dgm:t>
        <a:bodyPr/>
        <a:lstStyle/>
        <a:p>
          <a:endParaRPr lang="zh-CN" altLang="en-US"/>
        </a:p>
      </dgm:t>
    </dgm:pt>
    <dgm:pt modelId="{8BA85AC9-FB85-C945-B643-1357CA1E0D31}" type="sibTrans" cxnId="{00FE4C3B-1CE2-4F49-BBDA-15CBCE7E558A}">
      <dgm:prSet/>
      <dgm:spPr/>
      <dgm:t>
        <a:bodyPr/>
        <a:lstStyle/>
        <a:p>
          <a:endParaRPr lang="zh-CN" altLang="en-US"/>
        </a:p>
      </dgm:t>
    </dgm:pt>
    <dgm:pt modelId="{2567826C-865A-A84C-A996-AFFC3B8946C8}">
      <dgm:prSet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altLang="zh-CN" sz="1400"/>
            <a:t>.</a:t>
          </a:r>
          <a:r>
            <a:rPr lang="en-US" altLang="zh-Hans" sz="1400"/>
            <a:t>..</a:t>
          </a:r>
          <a:endParaRPr lang="zh-CN" altLang="en-US" sz="1400"/>
        </a:p>
      </dgm:t>
    </dgm:pt>
    <dgm:pt modelId="{1C7BAFDD-1AC3-C84C-BD99-B8A12D45D699}" type="parTrans" cxnId="{D934A4CE-9A1D-3641-851C-2576271F0E39}">
      <dgm:prSet/>
      <dgm:spPr/>
      <dgm:t>
        <a:bodyPr/>
        <a:lstStyle/>
        <a:p>
          <a:endParaRPr lang="zh-CN" altLang="en-US"/>
        </a:p>
      </dgm:t>
    </dgm:pt>
    <dgm:pt modelId="{C6D0A432-CDC0-3541-9F68-6F5EE6F9BD3E}" type="sibTrans" cxnId="{D934A4CE-9A1D-3641-851C-2576271F0E39}">
      <dgm:prSet/>
      <dgm:spPr/>
      <dgm:t>
        <a:bodyPr/>
        <a:lstStyle/>
        <a:p>
          <a:endParaRPr lang="zh-CN" altLang="en-US"/>
        </a:p>
      </dgm:t>
    </dgm:pt>
    <dgm:pt modelId="{84B09FBD-57BF-D44E-997C-19D6AE00EA00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Hans" altLang="en-US" sz="1400"/>
            <a:t>新房</a:t>
          </a:r>
          <a:endParaRPr lang="zh-CN" altLang="en-US" sz="1400"/>
        </a:p>
      </dgm:t>
    </dgm:pt>
    <dgm:pt modelId="{ABE91BD5-BFCB-E24F-BC13-3AC526ADE601}" type="parTrans" cxnId="{9DBC4CAC-7125-4348-886B-B254D373F784}">
      <dgm:prSet/>
      <dgm:spPr/>
      <dgm:t>
        <a:bodyPr/>
        <a:lstStyle/>
        <a:p>
          <a:endParaRPr lang="zh-CN" altLang="en-US"/>
        </a:p>
      </dgm:t>
    </dgm:pt>
    <dgm:pt modelId="{D29CEDF3-2A1B-E943-A3FF-FF3BD132B73D}" type="sibTrans" cxnId="{9DBC4CAC-7125-4348-886B-B254D373F784}">
      <dgm:prSet/>
      <dgm:spPr/>
      <dgm:t>
        <a:bodyPr/>
        <a:lstStyle/>
        <a:p>
          <a:endParaRPr lang="zh-CN" altLang="en-US"/>
        </a:p>
      </dgm:t>
    </dgm:pt>
    <dgm:pt modelId="{02962C1C-C771-4F41-9EBB-C54A5004202B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Hans" altLang="en-US" sz="1400"/>
            <a:t>百科</a:t>
          </a:r>
          <a:endParaRPr lang="zh-CN" altLang="en-US" sz="1400"/>
        </a:p>
      </dgm:t>
    </dgm:pt>
    <dgm:pt modelId="{6E511206-A9F2-F74B-AED6-22BAB672FFBA}" type="parTrans" cxnId="{F368F3AF-9533-1C4F-9B11-8C0FC043767F}">
      <dgm:prSet/>
      <dgm:spPr/>
      <dgm:t>
        <a:bodyPr/>
        <a:lstStyle/>
        <a:p>
          <a:endParaRPr lang="zh-CN" altLang="en-US"/>
        </a:p>
      </dgm:t>
    </dgm:pt>
    <dgm:pt modelId="{FB857A61-BE7F-F645-9FD6-8E155010B62D}" type="sibTrans" cxnId="{F368F3AF-9533-1C4F-9B11-8C0FC043767F}">
      <dgm:prSet/>
      <dgm:spPr/>
      <dgm:t>
        <a:bodyPr/>
        <a:lstStyle/>
        <a:p>
          <a:endParaRPr lang="zh-CN" altLang="en-US"/>
        </a:p>
      </dgm:t>
    </dgm:pt>
    <dgm:pt modelId="{BB766BD8-D5E5-7D49-8FC2-5E87854BF384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400"/>
            <a:t>.</a:t>
          </a:r>
          <a:r>
            <a:rPr lang="en-US" altLang="zh-Hans" sz="1400"/>
            <a:t>..</a:t>
          </a:r>
          <a:endParaRPr lang="zh-CN" altLang="en-US" sz="1400"/>
        </a:p>
      </dgm:t>
    </dgm:pt>
    <dgm:pt modelId="{AE82A778-CD14-D84A-8E43-07737A0F8775}" type="parTrans" cxnId="{1EC2FC5A-C06C-DE40-AED1-5B700384B13A}">
      <dgm:prSet/>
      <dgm:spPr/>
      <dgm:t>
        <a:bodyPr/>
        <a:lstStyle/>
        <a:p>
          <a:endParaRPr lang="zh-CN" altLang="en-US"/>
        </a:p>
      </dgm:t>
    </dgm:pt>
    <dgm:pt modelId="{91A44AFD-C1E5-5D42-9DF6-9DC950F3DBC3}" type="sibTrans" cxnId="{1EC2FC5A-C06C-DE40-AED1-5B700384B13A}">
      <dgm:prSet/>
      <dgm:spPr/>
      <dgm:t>
        <a:bodyPr/>
        <a:lstStyle/>
        <a:p>
          <a:endParaRPr lang="zh-CN" altLang="en-US"/>
        </a:p>
      </dgm:t>
    </dgm:pt>
    <dgm:pt modelId="{942818F6-D619-974C-B65E-DD3AAC449AF2}">
      <dgm:prSet custT="1"/>
      <dgm:spPr>
        <a:solidFill>
          <a:schemeClr val="accent6"/>
        </a:solidFill>
      </dgm:spPr>
      <dgm:t>
        <a:bodyPr/>
        <a:lstStyle/>
        <a:p>
          <a:r>
            <a:rPr lang="en-US" altLang="zh-CN" sz="1600"/>
            <a:t>.</a:t>
          </a:r>
          <a:r>
            <a:rPr lang="en-US" altLang="zh-Hans" sz="1600"/>
            <a:t>..</a:t>
          </a:r>
          <a:endParaRPr lang="zh-CN" altLang="en-US" sz="1600"/>
        </a:p>
      </dgm:t>
    </dgm:pt>
    <dgm:pt modelId="{4B182D91-6D8B-B143-A939-2B63F065C5C7}" type="parTrans" cxnId="{F5778D6D-F5D6-7B4D-9BEF-71E681B58B2E}">
      <dgm:prSet/>
      <dgm:spPr/>
      <dgm:t>
        <a:bodyPr/>
        <a:lstStyle/>
        <a:p>
          <a:endParaRPr lang="zh-CN" altLang="en-US"/>
        </a:p>
      </dgm:t>
    </dgm:pt>
    <dgm:pt modelId="{32B633DB-429A-4A48-93C2-4DD53F6E70C7}" type="sibTrans" cxnId="{F5778D6D-F5D6-7B4D-9BEF-71E681B58B2E}">
      <dgm:prSet/>
      <dgm:spPr/>
      <dgm:t>
        <a:bodyPr/>
        <a:lstStyle/>
        <a:p>
          <a:endParaRPr lang="zh-CN" altLang="en-US"/>
        </a:p>
      </dgm:t>
    </dgm:pt>
    <dgm:pt modelId="{B6C8D084-E92E-8E4F-A9F0-73929B49C868}" type="pres">
      <dgm:prSet presAssocID="{0D8D01A4-D699-5A4A-AF0F-0F4819FE116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2E4638-E7BC-3240-99DC-6FB7F02D8664}" type="pres">
      <dgm:prSet presAssocID="{A58A49FA-FF74-D645-A0C8-E4BD2FBE7EFD}" presName="hierRoot1" presStyleCnt="0">
        <dgm:presLayoutVars>
          <dgm:hierBranch val="init"/>
        </dgm:presLayoutVars>
      </dgm:prSet>
      <dgm:spPr/>
    </dgm:pt>
    <dgm:pt modelId="{4E43E7F8-1A86-FA48-B5B1-19435FB2DEE2}" type="pres">
      <dgm:prSet presAssocID="{A58A49FA-FF74-D645-A0C8-E4BD2FBE7EFD}" presName="rootComposite1" presStyleCnt="0"/>
      <dgm:spPr/>
    </dgm:pt>
    <dgm:pt modelId="{690E8D31-40DE-5442-A72F-1CC4BE1B503C}" type="pres">
      <dgm:prSet presAssocID="{A58A49FA-FF74-D645-A0C8-E4BD2FBE7EFD}" presName="rootText1" presStyleLbl="node0" presStyleIdx="0" presStyleCnt="1">
        <dgm:presLayoutVars>
          <dgm:chPref val="3"/>
        </dgm:presLayoutVars>
      </dgm:prSet>
      <dgm:spPr/>
    </dgm:pt>
    <dgm:pt modelId="{9F5D706D-D7BC-874B-8C36-AE8C9C7AAF18}" type="pres">
      <dgm:prSet presAssocID="{A58A49FA-FF74-D645-A0C8-E4BD2FBE7EFD}" presName="rootConnector1" presStyleLbl="node1" presStyleIdx="0" presStyleCnt="0"/>
      <dgm:spPr/>
    </dgm:pt>
    <dgm:pt modelId="{F5BAD2A0-4E63-AA4D-9132-1DAFF23679F5}" type="pres">
      <dgm:prSet presAssocID="{A58A49FA-FF74-D645-A0C8-E4BD2FBE7EFD}" presName="hierChild2" presStyleCnt="0"/>
      <dgm:spPr/>
    </dgm:pt>
    <dgm:pt modelId="{8C719B31-1389-C74F-9D1B-4727F93912E9}" type="pres">
      <dgm:prSet presAssocID="{6E1C8413-5A37-6349-9D35-DEF706595375}" presName="Name37" presStyleLbl="parChTrans1D2" presStyleIdx="0" presStyleCnt="4"/>
      <dgm:spPr/>
    </dgm:pt>
    <dgm:pt modelId="{8FDC622D-0D7F-A149-B87B-1C362CDFFDFD}" type="pres">
      <dgm:prSet presAssocID="{72644FBA-36A6-C44A-8A73-13493398F67B}" presName="hierRoot2" presStyleCnt="0">
        <dgm:presLayoutVars>
          <dgm:hierBranch val="init"/>
        </dgm:presLayoutVars>
      </dgm:prSet>
      <dgm:spPr/>
    </dgm:pt>
    <dgm:pt modelId="{3BFE8F4C-800C-1E4D-8CDF-0E5DDB675DEC}" type="pres">
      <dgm:prSet presAssocID="{72644FBA-36A6-C44A-8A73-13493398F67B}" presName="rootComposite" presStyleCnt="0"/>
      <dgm:spPr/>
    </dgm:pt>
    <dgm:pt modelId="{FC21D7C9-942D-1E4E-9F3A-A9B4E4635148}" type="pres">
      <dgm:prSet presAssocID="{72644FBA-36A6-C44A-8A73-13493398F67B}" presName="rootText" presStyleLbl="node2" presStyleIdx="0" presStyleCnt="4">
        <dgm:presLayoutVars>
          <dgm:chPref val="3"/>
        </dgm:presLayoutVars>
      </dgm:prSet>
      <dgm:spPr/>
    </dgm:pt>
    <dgm:pt modelId="{6FFC5B0D-02D5-B644-97CC-57E2F70B91AD}" type="pres">
      <dgm:prSet presAssocID="{72644FBA-36A6-C44A-8A73-13493398F67B}" presName="rootConnector" presStyleLbl="node2" presStyleIdx="0" presStyleCnt="4"/>
      <dgm:spPr/>
    </dgm:pt>
    <dgm:pt modelId="{9394E4FF-AB6F-194C-B184-2727BDB0806E}" type="pres">
      <dgm:prSet presAssocID="{72644FBA-36A6-C44A-8A73-13493398F67B}" presName="hierChild4" presStyleCnt="0"/>
      <dgm:spPr/>
    </dgm:pt>
    <dgm:pt modelId="{0F6A95B8-BB72-A745-81FE-1A2D4089B6B6}" type="pres">
      <dgm:prSet presAssocID="{690B5B3B-EB14-E847-AF8C-78C57B0CB411}" presName="Name37" presStyleLbl="parChTrans1D3" presStyleIdx="0" presStyleCnt="12"/>
      <dgm:spPr/>
    </dgm:pt>
    <dgm:pt modelId="{939B9902-E00A-CB44-8FBE-3A64421AA630}" type="pres">
      <dgm:prSet presAssocID="{C528493D-1B3A-A849-A621-EBAF417B27C3}" presName="hierRoot2" presStyleCnt="0">
        <dgm:presLayoutVars>
          <dgm:hierBranch val="init"/>
        </dgm:presLayoutVars>
      </dgm:prSet>
      <dgm:spPr/>
    </dgm:pt>
    <dgm:pt modelId="{4742554F-DB95-304F-A50A-51033A095993}" type="pres">
      <dgm:prSet presAssocID="{C528493D-1B3A-A849-A621-EBAF417B27C3}" presName="rootComposite" presStyleCnt="0"/>
      <dgm:spPr/>
    </dgm:pt>
    <dgm:pt modelId="{267384E4-A9E0-774F-8263-EA2C7987BE21}" type="pres">
      <dgm:prSet presAssocID="{C528493D-1B3A-A849-A621-EBAF417B27C3}" presName="rootText" presStyleLbl="node3" presStyleIdx="0" presStyleCnt="12">
        <dgm:presLayoutVars>
          <dgm:chPref val="3"/>
        </dgm:presLayoutVars>
      </dgm:prSet>
      <dgm:spPr/>
    </dgm:pt>
    <dgm:pt modelId="{4CD77C80-EE16-B24D-8470-614DBB1F1A5E}" type="pres">
      <dgm:prSet presAssocID="{C528493D-1B3A-A849-A621-EBAF417B27C3}" presName="rootConnector" presStyleLbl="node3" presStyleIdx="0" presStyleCnt="12"/>
      <dgm:spPr/>
    </dgm:pt>
    <dgm:pt modelId="{E95F244D-BDAB-B149-B688-1F7FB41B4AAE}" type="pres">
      <dgm:prSet presAssocID="{C528493D-1B3A-A849-A621-EBAF417B27C3}" presName="hierChild4" presStyleCnt="0"/>
      <dgm:spPr/>
    </dgm:pt>
    <dgm:pt modelId="{1EDE78E6-B799-AC47-BAA4-6C004D452D34}" type="pres">
      <dgm:prSet presAssocID="{C528493D-1B3A-A849-A621-EBAF417B27C3}" presName="hierChild5" presStyleCnt="0"/>
      <dgm:spPr/>
    </dgm:pt>
    <dgm:pt modelId="{22472D7B-2063-9543-9F93-EE34DEAE29C4}" type="pres">
      <dgm:prSet presAssocID="{40258DB8-766F-9748-A81D-6EE02B964E00}" presName="Name37" presStyleLbl="parChTrans1D3" presStyleIdx="1" presStyleCnt="12"/>
      <dgm:spPr/>
    </dgm:pt>
    <dgm:pt modelId="{8CC222F3-804C-B74C-B8F6-0828374CC932}" type="pres">
      <dgm:prSet presAssocID="{034E8810-034A-4947-B352-4F4D20DCAF13}" presName="hierRoot2" presStyleCnt="0">
        <dgm:presLayoutVars>
          <dgm:hierBranch val="init"/>
        </dgm:presLayoutVars>
      </dgm:prSet>
      <dgm:spPr/>
    </dgm:pt>
    <dgm:pt modelId="{29A96110-186C-7A4B-BD99-A6366DA0FB10}" type="pres">
      <dgm:prSet presAssocID="{034E8810-034A-4947-B352-4F4D20DCAF13}" presName="rootComposite" presStyleCnt="0"/>
      <dgm:spPr/>
    </dgm:pt>
    <dgm:pt modelId="{F0CA2A9B-FA20-9941-9E50-0452A767E7FA}" type="pres">
      <dgm:prSet presAssocID="{034E8810-034A-4947-B352-4F4D20DCAF13}" presName="rootText" presStyleLbl="node3" presStyleIdx="1" presStyleCnt="12">
        <dgm:presLayoutVars>
          <dgm:chPref val="3"/>
        </dgm:presLayoutVars>
      </dgm:prSet>
      <dgm:spPr/>
    </dgm:pt>
    <dgm:pt modelId="{62CC2E8E-64CE-3D40-B5A7-285D385F07BF}" type="pres">
      <dgm:prSet presAssocID="{034E8810-034A-4947-B352-4F4D20DCAF13}" presName="rootConnector" presStyleLbl="node3" presStyleIdx="1" presStyleCnt="12"/>
      <dgm:spPr/>
    </dgm:pt>
    <dgm:pt modelId="{6CEF6EA8-B08C-EC49-8518-B61383310158}" type="pres">
      <dgm:prSet presAssocID="{034E8810-034A-4947-B352-4F4D20DCAF13}" presName="hierChild4" presStyleCnt="0"/>
      <dgm:spPr/>
    </dgm:pt>
    <dgm:pt modelId="{CAAC6FD6-FE08-6D40-84CA-FBDF05CBB821}" type="pres">
      <dgm:prSet presAssocID="{034E8810-034A-4947-B352-4F4D20DCAF13}" presName="hierChild5" presStyleCnt="0"/>
      <dgm:spPr/>
    </dgm:pt>
    <dgm:pt modelId="{AC4D3288-6AD7-8E43-8821-F977E07A4523}" type="pres">
      <dgm:prSet presAssocID="{EF1CB751-0233-1C49-B737-F8B2F577C494}" presName="Name37" presStyleLbl="parChTrans1D3" presStyleIdx="2" presStyleCnt="12"/>
      <dgm:spPr/>
    </dgm:pt>
    <dgm:pt modelId="{D71B9252-E9BB-7A43-9856-5EF0AF3604BE}" type="pres">
      <dgm:prSet presAssocID="{038148D1-87C7-1744-9A96-4385AF468C13}" presName="hierRoot2" presStyleCnt="0">
        <dgm:presLayoutVars>
          <dgm:hierBranch val="init"/>
        </dgm:presLayoutVars>
      </dgm:prSet>
      <dgm:spPr/>
    </dgm:pt>
    <dgm:pt modelId="{DB790280-6120-B847-8A11-99C91447B727}" type="pres">
      <dgm:prSet presAssocID="{038148D1-87C7-1744-9A96-4385AF468C13}" presName="rootComposite" presStyleCnt="0"/>
      <dgm:spPr/>
    </dgm:pt>
    <dgm:pt modelId="{129716CB-78DA-6D44-A0B1-C68B01BE1B50}" type="pres">
      <dgm:prSet presAssocID="{038148D1-87C7-1744-9A96-4385AF468C13}" presName="rootText" presStyleLbl="node3" presStyleIdx="2" presStyleCnt="12">
        <dgm:presLayoutVars>
          <dgm:chPref val="3"/>
        </dgm:presLayoutVars>
      </dgm:prSet>
      <dgm:spPr/>
    </dgm:pt>
    <dgm:pt modelId="{E1272D11-3D82-804C-AB7C-A73435AF0E9F}" type="pres">
      <dgm:prSet presAssocID="{038148D1-87C7-1744-9A96-4385AF468C13}" presName="rootConnector" presStyleLbl="node3" presStyleIdx="2" presStyleCnt="12"/>
      <dgm:spPr/>
    </dgm:pt>
    <dgm:pt modelId="{6FC470C5-E6FA-4347-9F2A-299E2ED9D607}" type="pres">
      <dgm:prSet presAssocID="{038148D1-87C7-1744-9A96-4385AF468C13}" presName="hierChild4" presStyleCnt="0"/>
      <dgm:spPr/>
    </dgm:pt>
    <dgm:pt modelId="{BD5C20FD-3097-BB4E-8405-EA0BE50462DB}" type="pres">
      <dgm:prSet presAssocID="{038148D1-87C7-1744-9A96-4385AF468C13}" presName="hierChild5" presStyleCnt="0"/>
      <dgm:spPr/>
    </dgm:pt>
    <dgm:pt modelId="{6A5244C5-A8FF-864B-8001-8577012E7B1D}" type="pres">
      <dgm:prSet presAssocID="{1C7BAFDD-1AC3-C84C-BD99-B8A12D45D699}" presName="Name37" presStyleLbl="parChTrans1D3" presStyleIdx="3" presStyleCnt="12"/>
      <dgm:spPr/>
    </dgm:pt>
    <dgm:pt modelId="{309BA57A-489D-594F-8196-B56FA12D729C}" type="pres">
      <dgm:prSet presAssocID="{2567826C-865A-A84C-A996-AFFC3B8946C8}" presName="hierRoot2" presStyleCnt="0">
        <dgm:presLayoutVars>
          <dgm:hierBranch val="init"/>
        </dgm:presLayoutVars>
      </dgm:prSet>
      <dgm:spPr/>
    </dgm:pt>
    <dgm:pt modelId="{FD844CCC-9D14-A041-88F5-BAD5708D3BA7}" type="pres">
      <dgm:prSet presAssocID="{2567826C-865A-A84C-A996-AFFC3B8946C8}" presName="rootComposite" presStyleCnt="0"/>
      <dgm:spPr/>
    </dgm:pt>
    <dgm:pt modelId="{B205ACBD-7E46-6C44-95AA-396769CE9FDD}" type="pres">
      <dgm:prSet presAssocID="{2567826C-865A-A84C-A996-AFFC3B8946C8}" presName="rootText" presStyleLbl="node3" presStyleIdx="3" presStyleCnt="12">
        <dgm:presLayoutVars>
          <dgm:chPref val="3"/>
        </dgm:presLayoutVars>
      </dgm:prSet>
      <dgm:spPr/>
    </dgm:pt>
    <dgm:pt modelId="{6C285068-30D8-C541-95DF-D1FACEF74DC8}" type="pres">
      <dgm:prSet presAssocID="{2567826C-865A-A84C-A996-AFFC3B8946C8}" presName="rootConnector" presStyleLbl="node3" presStyleIdx="3" presStyleCnt="12"/>
      <dgm:spPr/>
    </dgm:pt>
    <dgm:pt modelId="{35C269A4-1881-8645-AD46-158757E9BDAF}" type="pres">
      <dgm:prSet presAssocID="{2567826C-865A-A84C-A996-AFFC3B8946C8}" presName="hierChild4" presStyleCnt="0"/>
      <dgm:spPr/>
    </dgm:pt>
    <dgm:pt modelId="{ACA64F64-616E-EE42-89AE-E246345F817E}" type="pres">
      <dgm:prSet presAssocID="{2567826C-865A-A84C-A996-AFFC3B8946C8}" presName="hierChild5" presStyleCnt="0"/>
      <dgm:spPr/>
    </dgm:pt>
    <dgm:pt modelId="{62BB2086-388B-5D4E-AB49-C2123CCBFB7D}" type="pres">
      <dgm:prSet presAssocID="{72644FBA-36A6-C44A-8A73-13493398F67B}" presName="hierChild5" presStyleCnt="0"/>
      <dgm:spPr/>
    </dgm:pt>
    <dgm:pt modelId="{F5B79362-4452-4F41-9464-8E5AB7273910}" type="pres">
      <dgm:prSet presAssocID="{D014981C-610B-E74C-BBFC-11034E509863}" presName="Name37" presStyleLbl="parChTrans1D2" presStyleIdx="1" presStyleCnt="4"/>
      <dgm:spPr/>
    </dgm:pt>
    <dgm:pt modelId="{0310F923-14E7-904C-BFC6-392B75A85E35}" type="pres">
      <dgm:prSet presAssocID="{9A95D196-5328-4E41-807D-A5F2D7504750}" presName="hierRoot2" presStyleCnt="0">
        <dgm:presLayoutVars>
          <dgm:hierBranch val="init"/>
        </dgm:presLayoutVars>
      </dgm:prSet>
      <dgm:spPr/>
    </dgm:pt>
    <dgm:pt modelId="{51BE99C0-105B-9341-9750-7486F270BC7E}" type="pres">
      <dgm:prSet presAssocID="{9A95D196-5328-4E41-807D-A5F2D7504750}" presName="rootComposite" presStyleCnt="0"/>
      <dgm:spPr/>
    </dgm:pt>
    <dgm:pt modelId="{C59263B5-4719-2A4B-81D4-3604B98CB3C6}" type="pres">
      <dgm:prSet presAssocID="{9A95D196-5328-4E41-807D-A5F2D7504750}" presName="rootText" presStyleLbl="node2" presStyleIdx="1" presStyleCnt="4">
        <dgm:presLayoutVars>
          <dgm:chPref val="3"/>
        </dgm:presLayoutVars>
      </dgm:prSet>
      <dgm:spPr/>
    </dgm:pt>
    <dgm:pt modelId="{62710F67-6EB8-554D-8F32-DB7F02231FDC}" type="pres">
      <dgm:prSet presAssocID="{9A95D196-5328-4E41-807D-A5F2D7504750}" presName="rootConnector" presStyleLbl="node2" presStyleIdx="1" presStyleCnt="4"/>
      <dgm:spPr/>
    </dgm:pt>
    <dgm:pt modelId="{49218E34-4C6E-B54D-83B4-8DEF3DC2A5DE}" type="pres">
      <dgm:prSet presAssocID="{9A95D196-5328-4E41-807D-A5F2D7504750}" presName="hierChild4" presStyleCnt="0"/>
      <dgm:spPr/>
    </dgm:pt>
    <dgm:pt modelId="{0CE01B9C-C7D9-7F47-A33B-4CA319C41BD4}" type="pres">
      <dgm:prSet presAssocID="{C0B08569-88D1-CF40-ADA8-39130CD188E1}" presName="Name37" presStyleLbl="parChTrans1D3" presStyleIdx="4" presStyleCnt="12"/>
      <dgm:spPr/>
    </dgm:pt>
    <dgm:pt modelId="{1689B54A-D845-E64B-9394-BBABC2D62DFA}" type="pres">
      <dgm:prSet presAssocID="{2F2CD23F-9B4F-C14E-A466-49CD896822C4}" presName="hierRoot2" presStyleCnt="0">
        <dgm:presLayoutVars>
          <dgm:hierBranch val="init"/>
        </dgm:presLayoutVars>
      </dgm:prSet>
      <dgm:spPr/>
    </dgm:pt>
    <dgm:pt modelId="{A96C73A5-7065-C44F-8288-35006CB822A7}" type="pres">
      <dgm:prSet presAssocID="{2F2CD23F-9B4F-C14E-A466-49CD896822C4}" presName="rootComposite" presStyleCnt="0"/>
      <dgm:spPr/>
    </dgm:pt>
    <dgm:pt modelId="{58073B8C-803F-794A-91DA-1EE1033C7600}" type="pres">
      <dgm:prSet presAssocID="{2F2CD23F-9B4F-C14E-A466-49CD896822C4}" presName="rootText" presStyleLbl="node3" presStyleIdx="4" presStyleCnt="12">
        <dgm:presLayoutVars>
          <dgm:chPref val="3"/>
        </dgm:presLayoutVars>
      </dgm:prSet>
      <dgm:spPr/>
    </dgm:pt>
    <dgm:pt modelId="{47BCCC6C-2A01-9C4B-9BFF-0C47871D5528}" type="pres">
      <dgm:prSet presAssocID="{2F2CD23F-9B4F-C14E-A466-49CD896822C4}" presName="rootConnector" presStyleLbl="node3" presStyleIdx="4" presStyleCnt="12"/>
      <dgm:spPr/>
    </dgm:pt>
    <dgm:pt modelId="{AB043E2E-3AFA-E545-B133-0ABDECE1DA00}" type="pres">
      <dgm:prSet presAssocID="{2F2CD23F-9B4F-C14E-A466-49CD896822C4}" presName="hierChild4" presStyleCnt="0"/>
      <dgm:spPr/>
    </dgm:pt>
    <dgm:pt modelId="{A5E4190C-4452-CA4E-9F73-1D26A19B558A}" type="pres">
      <dgm:prSet presAssocID="{2F2CD23F-9B4F-C14E-A466-49CD896822C4}" presName="hierChild5" presStyleCnt="0"/>
      <dgm:spPr/>
    </dgm:pt>
    <dgm:pt modelId="{F196EBFB-E070-3C4D-B7CA-5DB6994E28D4}" type="pres">
      <dgm:prSet presAssocID="{C8BB62EB-4101-0842-9D45-2A5EE5CC9A30}" presName="Name37" presStyleLbl="parChTrans1D3" presStyleIdx="5" presStyleCnt="12"/>
      <dgm:spPr/>
    </dgm:pt>
    <dgm:pt modelId="{30FDA5F1-B07F-7F42-ADF3-700D6C28BCB5}" type="pres">
      <dgm:prSet presAssocID="{A2A68325-301A-8E4F-9485-7C7218B6F8A2}" presName="hierRoot2" presStyleCnt="0">
        <dgm:presLayoutVars>
          <dgm:hierBranch val="init"/>
        </dgm:presLayoutVars>
      </dgm:prSet>
      <dgm:spPr/>
    </dgm:pt>
    <dgm:pt modelId="{451B1F7B-44A0-F44F-AA66-176D8C8048C4}" type="pres">
      <dgm:prSet presAssocID="{A2A68325-301A-8E4F-9485-7C7218B6F8A2}" presName="rootComposite" presStyleCnt="0"/>
      <dgm:spPr/>
    </dgm:pt>
    <dgm:pt modelId="{C98315E8-33A0-D944-8C65-D56010DFB87F}" type="pres">
      <dgm:prSet presAssocID="{A2A68325-301A-8E4F-9485-7C7218B6F8A2}" presName="rootText" presStyleLbl="node3" presStyleIdx="5" presStyleCnt="12">
        <dgm:presLayoutVars>
          <dgm:chPref val="3"/>
        </dgm:presLayoutVars>
      </dgm:prSet>
      <dgm:spPr/>
    </dgm:pt>
    <dgm:pt modelId="{E7EDD909-4616-D64F-9DD3-6F024D1B6318}" type="pres">
      <dgm:prSet presAssocID="{A2A68325-301A-8E4F-9485-7C7218B6F8A2}" presName="rootConnector" presStyleLbl="node3" presStyleIdx="5" presStyleCnt="12"/>
      <dgm:spPr/>
    </dgm:pt>
    <dgm:pt modelId="{4F2B00A1-46CC-6549-B0B4-F224DDEC55C8}" type="pres">
      <dgm:prSet presAssocID="{A2A68325-301A-8E4F-9485-7C7218B6F8A2}" presName="hierChild4" presStyleCnt="0"/>
      <dgm:spPr/>
    </dgm:pt>
    <dgm:pt modelId="{AB7E1F8B-3E4D-254D-9672-1827FC76F93A}" type="pres">
      <dgm:prSet presAssocID="{A2A68325-301A-8E4F-9485-7C7218B6F8A2}" presName="hierChild5" presStyleCnt="0"/>
      <dgm:spPr/>
    </dgm:pt>
    <dgm:pt modelId="{E5A7704B-AF2A-0340-B0F2-833FF3E612B2}" type="pres">
      <dgm:prSet presAssocID="{FF307DE4-D921-4145-A816-0E83064A766D}" presName="Name37" presStyleLbl="parChTrans1D3" presStyleIdx="6" presStyleCnt="12"/>
      <dgm:spPr/>
    </dgm:pt>
    <dgm:pt modelId="{538A02E1-8D2C-D34A-B90D-F944DC844893}" type="pres">
      <dgm:prSet presAssocID="{96DDC210-CABD-4A44-A09E-B3AFF40E906E}" presName="hierRoot2" presStyleCnt="0">
        <dgm:presLayoutVars>
          <dgm:hierBranch val="init"/>
        </dgm:presLayoutVars>
      </dgm:prSet>
      <dgm:spPr/>
    </dgm:pt>
    <dgm:pt modelId="{A40968F6-D07A-F341-9E24-1D0BD06B5D26}" type="pres">
      <dgm:prSet presAssocID="{96DDC210-CABD-4A44-A09E-B3AFF40E906E}" presName="rootComposite" presStyleCnt="0"/>
      <dgm:spPr/>
    </dgm:pt>
    <dgm:pt modelId="{176F3969-13D1-AC4A-ABA5-D499FB3C9F12}" type="pres">
      <dgm:prSet presAssocID="{96DDC210-CABD-4A44-A09E-B3AFF40E906E}" presName="rootText" presStyleLbl="node3" presStyleIdx="6" presStyleCnt="12">
        <dgm:presLayoutVars>
          <dgm:chPref val="3"/>
        </dgm:presLayoutVars>
      </dgm:prSet>
      <dgm:spPr/>
    </dgm:pt>
    <dgm:pt modelId="{B4BE80CA-00D2-2542-8C7B-B2A170EF700D}" type="pres">
      <dgm:prSet presAssocID="{96DDC210-CABD-4A44-A09E-B3AFF40E906E}" presName="rootConnector" presStyleLbl="node3" presStyleIdx="6" presStyleCnt="12"/>
      <dgm:spPr/>
    </dgm:pt>
    <dgm:pt modelId="{E7D90FCF-F69D-0241-BF24-897977EECD39}" type="pres">
      <dgm:prSet presAssocID="{96DDC210-CABD-4A44-A09E-B3AFF40E906E}" presName="hierChild4" presStyleCnt="0"/>
      <dgm:spPr/>
    </dgm:pt>
    <dgm:pt modelId="{44582789-FF5E-2D4B-BCF4-2A81FD663E32}" type="pres">
      <dgm:prSet presAssocID="{96DDC210-CABD-4A44-A09E-B3AFF40E906E}" presName="hierChild5" presStyleCnt="0"/>
      <dgm:spPr/>
    </dgm:pt>
    <dgm:pt modelId="{4CEBB407-CE48-324D-B52F-408CAD06D316}" type="pres">
      <dgm:prSet presAssocID="{C6585CEC-9277-3D41-9556-EF65EE48C18A}" presName="Name37" presStyleLbl="parChTrans1D3" presStyleIdx="7" presStyleCnt="12"/>
      <dgm:spPr/>
    </dgm:pt>
    <dgm:pt modelId="{59BD2FBC-0BCD-4141-8A02-EA342EFFA967}" type="pres">
      <dgm:prSet presAssocID="{03DAEADC-86F5-0C41-B7BF-62A83B549288}" presName="hierRoot2" presStyleCnt="0">
        <dgm:presLayoutVars>
          <dgm:hierBranch val="init"/>
        </dgm:presLayoutVars>
      </dgm:prSet>
      <dgm:spPr/>
    </dgm:pt>
    <dgm:pt modelId="{6B7CA30C-D83D-434C-8702-1555DB8D82D1}" type="pres">
      <dgm:prSet presAssocID="{03DAEADC-86F5-0C41-B7BF-62A83B549288}" presName="rootComposite" presStyleCnt="0"/>
      <dgm:spPr/>
    </dgm:pt>
    <dgm:pt modelId="{122DF864-B75A-5F48-9390-4A9333010BC3}" type="pres">
      <dgm:prSet presAssocID="{03DAEADC-86F5-0C41-B7BF-62A83B549288}" presName="rootText" presStyleLbl="node3" presStyleIdx="7" presStyleCnt="12">
        <dgm:presLayoutVars>
          <dgm:chPref val="3"/>
        </dgm:presLayoutVars>
      </dgm:prSet>
      <dgm:spPr/>
    </dgm:pt>
    <dgm:pt modelId="{2187F8E7-619D-D34D-9E6B-5D99EF98F4D1}" type="pres">
      <dgm:prSet presAssocID="{03DAEADC-86F5-0C41-B7BF-62A83B549288}" presName="rootConnector" presStyleLbl="node3" presStyleIdx="7" presStyleCnt="12"/>
      <dgm:spPr/>
    </dgm:pt>
    <dgm:pt modelId="{65D7F85E-38A1-454C-B086-FB94C941ECC5}" type="pres">
      <dgm:prSet presAssocID="{03DAEADC-86F5-0C41-B7BF-62A83B549288}" presName="hierChild4" presStyleCnt="0"/>
      <dgm:spPr/>
    </dgm:pt>
    <dgm:pt modelId="{63421CBC-5999-FD45-99E7-49A3B8E9BA65}" type="pres">
      <dgm:prSet presAssocID="{03DAEADC-86F5-0C41-B7BF-62A83B549288}" presName="hierChild5" presStyleCnt="0"/>
      <dgm:spPr/>
    </dgm:pt>
    <dgm:pt modelId="{E1E13BAD-1F42-EB42-AF93-979FFE914023}" type="pres">
      <dgm:prSet presAssocID="{9A95D196-5328-4E41-807D-A5F2D7504750}" presName="hierChild5" presStyleCnt="0"/>
      <dgm:spPr/>
    </dgm:pt>
    <dgm:pt modelId="{3CF891EA-C377-D148-B091-BD5028652B5A}" type="pres">
      <dgm:prSet presAssocID="{EA1F9A1B-12E8-6A43-B3D5-F817ACEC2C69}" presName="Name37" presStyleLbl="parChTrans1D2" presStyleIdx="2" presStyleCnt="4"/>
      <dgm:spPr/>
    </dgm:pt>
    <dgm:pt modelId="{86FC0A42-1A5A-E248-BF1D-5C2F67B0A987}" type="pres">
      <dgm:prSet presAssocID="{9C232746-1BA7-8E44-A350-05EA647E020D}" presName="hierRoot2" presStyleCnt="0">
        <dgm:presLayoutVars>
          <dgm:hierBranch val="init"/>
        </dgm:presLayoutVars>
      </dgm:prSet>
      <dgm:spPr/>
    </dgm:pt>
    <dgm:pt modelId="{7178DDD5-98C1-664A-B40F-350688F84FE4}" type="pres">
      <dgm:prSet presAssocID="{9C232746-1BA7-8E44-A350-05EA647E020D}" presName="rootComposite" presStyleCnt="0"/>
      <dgm:spPr/>
    </dgm:pt>
    <dgm:pt modelId="{F92C427F-EC33-3D40-84E4-09EAC4337C68}" type="pres">
      <dgm:prSet presAssocID="{9C232746-1BA7-8E44-A350-05EA647E020D}" presName="rootText" presStyleLbl="node2" presStyleIdx="2" presStyleCnt="4">
        <dgm:presLayoutVars>
          <dgm:chPref val="3"/>
        </dgm:presLayoutVars>
      </dgm:prSet>
      <dgm:spPr/>
    </dgm:pt>
    <dgm:pt modelId="{FC01F4E6-9C9D-B44F-B763-8DF126C333B4}" type="pres">
      <dgm:prSet presAssocID="{9C232746-1BA7-8E44-A350-05EA647E020D}" presName="rootConnector" presStyleLbl="node2" presStyleIdx="2" presStyleCnt="4"/>
      <dgm:spPr/>
    </dgm:pt>
    <dgm:pt modelId="{405111CD-A164-B34E-A4ED-FE837F0A3C0D}" type="pres">
      <dgm:prSet presAssocID="{9C232746-1BA7-8E44-A350-05EA647E020D}" presName="hierChild4" presStyleCnt="0"/>
      <dgm:spPr/>
    </dgm:pt>
    <dgm:pt modelId="{96817605-75B5-5B4A-AF49-4D84EDD856FE}" type="pres">
      <dgm:prSet presAssocID="{5F00CC49-2F12-A746-B668-D88E71011A4A}" presName="Name37" presStyleLbl="parChTrans1D3" presStyleIdx="8" presStyleCnt="12"/>
      <dgm:spPr/>
    </dgm:pt>
    <dgm:pt modelId="{EB0A6AA2-EC70-1440-B8BC-A756F64947B8}" type="pres">
      <dgm:prSet presAssocID="{D873684F-18AA-A047-8C19-5B0F6B358C24}" presName="hierRoot2" presStyleCnt="0">
        <dgm:presLayoutVars>
          <dgm:hierBranch val="init"/>
        </dgm:presLayoutVars>
      </dgm:prSet>
      <dgm:spPr/>
    </dgm:pt>
    <dgm:pt modelId="{C2F9B00B-285A-A94B-9109-61516D5D29E3}" type="pres">
      <dgm:prSet presAssocID="{D873684F-18AA-A047-8C19-5B0F6B358C24}" presName="rootComposite" presStyleCnt="0"/>
      <dgm:spPr/>
    </dgm:pt>
    <dgm:pt modelId="{98CBAD58-F764-B643-82AC-D109F8C4C32A}" type="pres">
      <dgm:prSet presAssocID="{D873684F-18AA-A047-8C19-5B0F6B358C24}" presName="rootText" presStyleLbl="node3" presStyleIdx="8" presStyleCnt="12">
        <dgm:presLayoutVars>
          <dgm:chPref val="3"/>
        </dgm:presLayoutVars>
      </dgm:prSet>
      <dgm:spPr/>
    </dgm:pt>
    <dgm:pt modelId="{3C82A6F3-144B-6F43-BFD2-0276E4C02456}" type="pres">
      <dgm:prSet presAssocID="{D873684F-18AA-A047-8C19-5B0F6B358C24}" presName="rootConnector" presStyleLbl="node3" presStyleIdx="8" presStyleCnt="12"/>
      <dgm:spPr/>
    </dgm:pt>
    <dgm:pt modelId="{2CE0EEC5-33AE-DA41-9EA5-BEBDFF5C81EA}" type="pres">
      <dgm:prSet presAssocID="{D873684F-18AA-A047-8C19-5B0F6B358C24}" presName="hierChild4" presStyleCnt="0"/>
      <dgm:spPr/>
    </dgm:pt>
    <dgm:pt modelId="{3C0D6207-BCDC-6147-BA96-49961C4D1B72}" type="pres">
      <dgm:prSet presAssocID="{D873684F-18AA-A047-8C19-5B0F6B358C24}" presName="hierChild5" presStyleCnt="0"/>
      <dgm:spPr/>
    </dgm:pt>
    <dgm:pt modelId="{FD47D976-B7DA-FB41-BF61-AD0AE5EEC28B}" type="pres">
      <dgm:prSet presAssocID="{6E511206-A9F2-F74B-AED6-22BAB672FFBA}" presName="Name37" presStyleLbl="parChTrans1D3" presStyleIdx="9" presStyleCnt="12"/>
      <dgm:spPr/>
    </dgm:pt>
    <dgm:pt modelId="{B43E8EDD-822F-6D44-86C2-97A37BC87515}" type="pres">
      <dgm:prSet presAssocID="{02962C1C-C771-4F41-9EBB-C54A5004202B}" presName="hierRoot2" presStyleCnt="0">
        <dgm:presLayoutVars>
          <dgm:hierBranch val="init"/>
        </dgm:presLayoutVars>
      </dgm:prSet>
      <dgm:spPr/>
    </dgm:pt>
    <dgm:pt modelId="{5F0A16C5-0801-0A48-A4AF-02D6AD515B60}" type="pres">
      <dgm:prSet presAssocID="{02962C1C-C771-4F41-9EBB-C54A5004202B}" presName="rootComposite" presStyleCnt="0"/>
      <dgm:spPr/>
    </dgm:pt>
    <dgm:pt modelId="{2C191302-9C4E-984F-B56B-02BFB8A6DD9C}" type="pres">
      <dgm:prSet presAssocID="{02962C1C-C771-4F41-9EBB-C54A5004202B}" presName="rootText" presStyleLbl="node3" presStyleIdx="9" presStyleCnt="12">
        <dgm:presLayoutVars>
          <dgm:chPref val="3"/>
        </dgm:presLayoutVars>
      </dgm:prSet>
      <dgm:spPr/>
    </dgm:pt>
    <dgm:pt modelId="{D73A16BD-F39A-0E49-A647-60625193F5E5}" type="pres">
      <dgm:prSet presAssocID="{02962C1C-C771-4F41-9EBB-C54A5004202B}" presName="rootConnector" presStyleLbl="node3" presStyleIdx="9" presStyleCnt="12"/>
      <dgm:spPr/>
    </dgm:pt>
    <dgm:pt modelId="{6C754A97-F80A-734C-A8C4-C68012731CBF}" type="pres">
      <dgm:prSet presAssocID="{02962C1C-C771-4F41-9EBB-C54A5004202B}" presName="hierChild4" presStyleCnt="0"/>
      <dgm:spPr/>
    </dgm:pt>
    <dgm:pt modelId="{43F8B9A6-8290-0C40-B9DF-0F6E01987A45}" type="pres">
      <dgm:prSet presAssocID="{02962C1C-C771-4F41-9EBB-C54A5004202B}" presName="hierChild5" presStyleCnt="0"/>
      <dgm:spPr/>
    </dgm:pt>
    <dgm:pt modelId="{4A01B260-6211-E045-8EE5-62404308436D}" type="pres">
      <dgm:prSet presAssocID="{ABE91BD5-BFCB-E24F-BC13-3AC526ADE601}" presName="Name37" presStyleLbl="parChTrans1D3" presStyleIdx="10" presStyleCnt="12"/>
      <dgm:spPr/>
    </dgm:pt>
    <dgm:pt modelId="{5BD6AC83-E545-9D40-B843-117F3A76C14A}" type="pres">
      <dgm:prSet presAssocID="{84B09FBD-57BF-D44E-997C-19D6AE00EA00}" presName="hierRoot2" presStyleCnt="0">
        <dgm:presLayoutVars>
          <dgm:hierBranch val="init"/>
        </dgm:presLayoutVars>
      </dgm:prSet>
      <dgm:spPr/>
    </dgm:pt>
    <dgm:pt modelId="{1CE69814-7AAC-3541-AEDB-186682CCB7A5}" type="pres">
      <dgm:prSet presAssocID="{84B09FBD-57BF-D44E-997C-19D6AE00EA00}" presName="rootComposite" presStyleCnt="0"/>
      <dgm:spPr/>
    </dgm:pt>
    <dgm:pt modelId="{B347FA40-0FDA-A04E-9416-702F2E8DFF37}" type="pres">
      <dgm:prSet presAssocID="{84B09FBD-57BF-D44E-997C-19D6AE00EA00}" presName="rootText" presStyleLbl="node3" presStyleIdx="10" presStyleCnt="12">
        <dgm:presLayoutVars>
          <dgm:chPref val="3"/>
        </dgm:presLayoutVars>
      </dgm:prSet>
      <dgm:spPr/>
    </dgm:pt>
    <dgm:pt modelId="{15948B50-C329-CF44-89D7-AF1402291A99}" type="pres">
      <dgm:prSet presAssocID="{84B09FBD-57BF-D44E-997C-19D6AE00EA00}" presName="rootConnector" presStyleLbl="node3" presStyleIdx="10" presStyleCnt="12"/>
      <dgm:spPr/>
    </dgm:pt>
    <dgm:pt modelId="{9474A2CA-6957-FE44-B251-1D0E9AB31893}" type="pres">
      <dgm:prSet presAssocID="{84B09FBD-57BF-D44E-997C-19D6AE00EA00}" presName="hierChild4" presStyleCnt="0"/>
      <dgm:spPr/>
    </dgm:pt>
    <dgm:pt modelId="{479E2219-8382-FA4A-8DDE-9CE2265984C8}" type="pres">
      <dgm:prSet presAssocID="{84B09FBD-57BF-D44E-997C-19D6AE00EA00}" presName="hierChild5" presStyleCnt="0"/>
      <dgm:spPr/>
    </dgm:pt>
    <dgm:pt modelId="{E8ED1AC7-34E1-A046-8DCD-B476C7724142}" type="pres">
      <dgm:prSet presAssocID="{AE82A778-CD14-D84A-8E43-07737A0F8775}" presName="Name37" presStyleLbl="parChTrans1D3" presStyleIdx="11" presStyleCnt="12"/>
      <dgm:spPr/>
    </dgm:pt>
    <dgm:pt modelId="{8BD82429-B286-0542-BEE5-2C78DB5D7757}" type="pres">
      <dgm:prSet presAssocID="{BB766BD8-D5E5-7D49-8FC2-5E87854BF384}" presName="hierRoot2" presStyleCnt="0">
        <dgm:presLayoutVars>
          <dgm:hierBranch val="init"/>
        </dgm:presLayoutVars>
      </dgm:prSet>
      <dgm:spPr/>
    </dgm:pt>
    <dgm:pt modelId="{48B50B1D-015A-C54A-8F92-D4D6D84C2F69}" type="pres">
      <dgm:prSet presAssocID="{BB766BD8-D5E5-7D49-8FC2-5E87854BF384}" presName="rootComposite" presStyleCnt="0"/>
      <dgm:spPr/>
    </dgm:pt>
    <dgm:pt modelId="{A69AB782-0239-B842-A2C3-5253D1C97091}" type="pres">
      <dgm:prSet presAssocID="{BB766BD8-D5E5-7D49-8FC2-5E87854BF384}" presName="rootText" presStyleLbl="node3" presStyleIdx="11" presStyleCnt="12">
        <dgm:presLayoutVars>
          <dgm:chPref val="3"/>
        </dgm:presLayoutVars>
      </dgm:prSet>
      <dgm:spPr/>
    </dgm:pt>
    <dgm:pt modelId="{4745CDF3-935B-484E-BDFF-8CD0FD7BC291}" type="pres">
      <dgm:prSet presAssocID="{BB766BD8-D5E5-7D49-8FC2-5E87854BF384}" presName="rootConnector" presStyleLbl="node3" presStyleIdx="11" presStyleCnt="12"/>
      <dgm:spPr/>
    </dgm:pt>
    <dgm:pt modelId="{6404F495-3712-7946-AAB7-09DE9E352C5B}" type="pres">
      <dgm:prSet presAssocID="{BB766BD8-D5E5-7D49-8FC2-5E87854BF384}" presName="hierChild4" presStyleCnt="0"/>
      <dgm:spPr/>
    </dgm:pt>
    <dgm:pt modelId="{8E6C06A3-51B5-864C-9A9E-9EF8F33EC3CF}" type="pres">
      <dgm:prSet presAssocID="{BB766BD8-D5E5-7D49-8FC2-5E87854BF384}" presName="hierChild5" presStyleCnt="0"/>
      <dgm:spPr/>
    </dgm:pt>
    <dgm:pt modelId="{8146D426-BB5C-FF4A-B88E-0C041C4F7593}" type="pres">
      <dgm:prSet presAssocID="{9C232746-1BA7-8E44-A350-05EA647E020D}" presName="hierChild5" presStyleCnt="0"/>
      <dgm:spPr/>
    </dgm:pt>
    <dgm:pt modelId="{FED3BD85-5ED4-CC4A-98BF-83138BF68236}" type="pres">
      <dgm:prSet presAssocID="{4B182D91-6D8B-B143-A939-2B63F065C5C7}" presName="Name37" presStyleLbl="parChTrans1D2" presStyleIdx="3" presStyleCnt="4"/>
      <dgm:spPr/>
    </dgm:pt>
    <dgm:pt modelId="{6045F48E-4C9D-DD4A-98CC-ADDB349B1560}" type="pres">
      <dgm:prSet presAssocID="{942818F6-D619-974C-B65E-DD3AAC449AF2}" presName="hierRoot2" presStyleCnt="0">
        <dgm:presLayoutVars>
          <dgm:hierBranch val="init"/>
        </dgm:presLayoutVars>
      </dgm:prSet>
      <dgm:spPr/>
    </dgm:pt>
    <dgm:pt modelId="{ED09214A-0AB6-7543-9D84-A36A410158F4}" type="pres">
      <dgm:prSet presAssocID="{942818F6-D619-974C-B65E-DD3AAC449AF2}" presName="rootComposite" presStyleCnt="0"/>
      <dgm:spPr/>
    </dgm:pt>
    <dgm:pt modelId="{35C4C4F4-1B41-DF48-878E-250D3600B8CD}" type="pres">
      <dgm:prSet presAssocID="{942818F6-D619-974C-B65E-DD3AAC449AF2}" presName="rootText" presStyleLbl="node2" presStyleIdx="3" presStyleCnt="4">
        <dgm:presLayoutVars>
          <dgm:chPref val="3"/>
        </dgm:presLayoutVars>
      </dgm:prSet>
      <dgm:spPr/>
    </dgm:pt>
    <dgm:pt modelId="{A573C052-3D36-E947-B3F2-5B9727F339C4}" type="pres">
      <dgm:prSet presAssocID="{942818F6-D619-974C-B65E-DD3AAC449AF2}" presName="rootConnector" presStyleLbl="node2" presStyleIdx="3" presStyleCnt="4"/>
      <dgm:spPr/>
    </dgm:pt>
    <dgm:pt modelId="{B2D6722C-16EF-7145-AD4D-FA91E95965C6}" type="pres">
      <dgm:prSet presAssocID="{942818F6-D619-974C-B65E-DD3AAC449AF2}" presName="hierChild4" presStyleCnt="0"/>
      <dgm:spPr/>
    </dgm:pt>
    <dgm:pt modelId="{B147ECD4-2288-764D-B24B-DA9E42636E5A}" type="pres">
      <dgm:prSet presAssocID="{942818F6-D619-974C-B65E-DD3AAC449AF2}" presName="hierChild5" presStyleCnt="0"/>
      <dgm:spPr/>
    </dgm:pt>
    <dgm:pt modelId="{1B8560CB-E864-1D4C-961B-021F405B93C7}" type="pres">
      <dgm:prSet presAssocID="{A58A49FA-FF74-D645-A0C8-E4BD2FBE7EFD}" presName="hierChild3" presStyleCnt="0"/>
      <dgm:spPr/>
    </dgm:pt>
  </dgm:ptLst>
  <dgm:cxnLst>
    <dgm:cxn modelId="{1F86D60C-7129-944C-BCF7-55F71A3F05FA}" type="presOf" srcId="{FF307DE4-D921-4145-A816-0E83064A766D}" destId="{E5A7704B-AF2A-0340-B0F2-833FF3E612B2}" srcOrd="0" destOrd="0" presId="urn:microsoft.com/office/officeart/2005/8/layout/orgChart1"/>
    <dgm:cxn modelId="{D2A75D0E-0E9C-B948-BDF7-2B3DC40DEA54}" type="presOf" srcId="{5F00CC49-2F12-A746-B668-D88E71011A4A}" destId="{96817605-75B5-5B4A-AF49-4D84EDD856FE}" srcOrd="0" destOrd="0" presId="urn:microsoft.com/office/officeart/2005/8/layout/orgChart1"/>
    <dgm:cxn modelId="{05742010-7FE9-D44B-BF2E-7200EA0C3721}" type="presOf" srcId="{BB766BD8-D5E5-7D49-8FC2-5E87854BF384}" destId="{A69AB782-0239-B842-A2C3-5253D1C97091}" srcOrd="0" destOrd="0" presId="urn:microsoft.com/office/officeart/2005/8/layout/orgChart1"/>
    <dgm:cxn modelId="{71EE8612-2E9F-5047-9C32-DE45F9745E73}" type="presOf" srcId="{A2A68325-301A-8E4F-9485-7C7218B6F8A2}" destId="{C98315E8-33A0-D944-8C65-D56010DFB87F}" srcOrd="0" destOrd="0" presId="urn:microsoft.com/office/officeart/2005/8/layout/orgChart1"/>
    <dgm:cxn modelId="{86E0D812-0796-A748-A6BA-594D9C593F8D}" type="presOf" srcId="{2567826C-865A-A84C-A996-AFFC3B8946C8}" destId="{B205ACBD-7E46-6C44-95AA-396769CE9FDD}" srcOrd="0" destOrd="0" presId="urn:microsoft.com/office/officeart/2005/8/layout/orgChart1"/>
    <dgm:cxn modelId="{6D053313-3A9A-1E40-BFA3-62361029CB3D}" type="presOf" srcId="{942818F6-D619-974C-B65E-DD3AAC449AF2}" destId="{A573C052-3D36-E947-B3F2-5B9727F339C4}" srcOrd="1" destOrd="0" presId="urn:microsoft.com/office/officeart/2005/8/layout/orgChart1"/>
    <dgm:cxn modelId="{C8996422-79BA-674F-ABF3-4377D85A167F}" type="presOf" srcId="{C528493D-1B3A-A849-A621-EBAF417B27C3}" destId="{4CD77C80-EE16-B24D-8470-614DBB1F1A5E}" srcOrd="1" destOrd="0" presId="urn:microsoft.com/office/officeart/2005/8/layout/orgChart1"/>
    <dgm:cxn modelId="{6CB2BE24-8ABB-F349-9D8D-2378F3E6182E}" type="presOf" srcId="{AE82A778-CD14-D84A-8E43-07737A0F8775}" destId="{E8ED1AC7-34E1-A046-8DCD-B476C7724142}" srcOrd="0" destOrd="0" presId="urn:microsoft.com/office/officeart/2005/8/layout/orgChart1"/>
    <dgm:cxn modelId="{441A6925-55CF-104C-8BA1-3685A60D4D71}" srcId="{72644FBA-36A6-C44A-8A73-13493398F67B}" destId="{C528493D-1B3A-A849-A621-EBAF417B27C3}" srcOrd="0" destOrd="0" parTransId="{690B5B3B-EB14-E847-AF8C-78C57B0CB411}" sibTransId="{FDED1305-8F20-F442-8324-3289268A4075}"/>
    <dgm:cxn modelId="{9A7B6B27-1677-3F4D-85DD-407BAF3BF10D}" type="presOf" srcId="{2F2CD23F-9B4F-C14E-A466-49CD896822C4}" destId="{58073B8C-803F-794A-91DA-1EE1033C7600}" srcOrd="0" destOrd="0" presId="urn:microsoft.com/office/officeart/2005/8/layout/orgChart1"/>
    <dgm:cxn modelId="{8C806B28-2214-4249-AA87-73C4F48DAE78}" type="presOf" srcId="{96DDC210-CABD-4A44-A09E-B3AFF40E906E}" destId="{176F3969-13D1-AC4A-ABA5-D499FB3C9F12}" srcOrd="0" destOrd="0" presId="urn:microsoft.com/office/officeart/2005/8/layout/orgChart1"/>
    <dgm:cxn modelId="{0B34EC29-7F77-E343-9525-7EA5DA133DFA}" type="presOf" srcId="{D014981C-610B-E74C-BBFC-11034E509863}" destId="{F5B79362-4452-4F41-9464-8E5AB7273910}" srcOrd="0" destOrd="0" presId="urn:microsoft.com/office/officeart/2005/8/layout/orgChart1"/>
    <dgm:cxn modelId="{A2387336-46E6-3542-BFC4-98372E8DB898}" type="presOf" srcId="{942818F6-D619-974C-B65E-DD3AAC449AF2}" destId="{35C4C4F4-1B41-DF48-878E-250D3600B8CD}" srcOrd="0" destOrd="0" presId="urn:microsoft.com/office/officeart/2005/8/layout/orgChart1"/>
    <dgm:cxn modelId="{DB6ECC37-4DC9-454B-8275-CDBAC0CD8504}" srcId="{A58A49FA-FF74-D645-A0C8-E4BD2FBE7EFD}" destId="{9C232746-1BA7-8E44-A350-05EA647E020D}" srcOrd="2" destOrd="0" parTransId="{EA1F9A1B-12E8-6A43-B3D5-F817ACEC2C69}" sibTransId="{9BDA9816-960D-B84B-9C71-EA4F332934D3}"/>
    <dgm:cxn modelId="{00FE4C3B-1CE2-4F49-BBDA-15CBCE7E558A}" srcId="{72644FBA-36A6-C44A-8A73-13493398F67B}" destId="{038148D1-87C7-1744-9A96-4385AF468C13}" srcOrd="2" destOrd="0" parTransId="{EF1CB751-0233-1C49-B737-F8B2F577C494}" sibTransId="{8BA85AC9-FB85-C945-B643-1357CA1E0D31}"/>
    <dgm:cxn modelId="{6103CE3D-3F13-1040-903A-36B10B9FE31A}" type="presOf" srcId="{038148D1-87C7-1744-9A96-4385AF468C13}" destId="{E1272D11-3D82-804C-AB7C-A73435AF0E9F}" srcOrd="1" destOrd="0" presId="urn:microsoft.com/office/officeart/2005/8/layout/orgChart1"/>
    <dgm:cxn modelId="{ED62FC45-0DA6-4748-AF64-2B3B135390FE}" srcId="{9A95D196-5328-4E41-807D-A5F2D7504750}" destId="{03DAEADC-86F5-0C41-B7BF-62A83B549288}" srcOrd="3" destOrd="0" parTransId="{C6585CEC-9277-3D41-9556-EF65EE48C18A}" sibTransId="{FCDBDF91-D323-D549-A090-DC4746913E35}"/>
    <dgm:cxn modelId="{1C5E814B-77DD-3F43-9115-021EB5B052A3}" type="presOf" srcId="{6E1C8413-5A37-6349-9D35-DEF706595375}" destId="{8C719B31-1389-C74F-9D1B-4727F93912E9}" srcOrd="0" destOrd="0" presId="urn:microsoft.com/office/officeart/2005/8/layout/orgChart1"/>
    <dgm:cxn modelId="{7A2AE14B-6EBA-6544-9AB1-CE5693BD95B7}" type="presOf" srcId="{0D8D01A4-D699-5A4A-AF0F-0F4819FE1164}" destId="{B6C8D084-E92E-8E4F-A9F0-73929B49C868}" srcOrd="0" destOrd="0" presId="urn:microsoft.com/office/officeart/2005/8/layout/orgChart1"/>
    <dgm:cxn modelId="{47616E4C-9B2C-D14A-8D0A-9602A59A2FB0}" type="presOf" srcId="{C0B08569-88D1-CF40-ADA8-39130CD188E1}" destId="{0CE01B9C-C7D9-7F47-A33B-4CA319C41BD4}" srcOrd="0" destOrd="0" presId="urn:microsoft.com/office/officeart/2005/8/layout/orgChart1"/>
    <dgm:cxn modelId="{76523A4D-666D-AA49-AFBD-C63F8FA4CFEB}" type="presOf" srcId="{6E511206-A9F2-F74B-AED6-22BAB672FFBA}" destId="{FD47D976-B7DA-FB41-BF61-AD0AE5EEC28B}" srcOrd="0" destOrd="0" presId="urn:microsoft.com/office/officeart/2005/8/layout/orgChart1"/>
    <dgm:cxn modelId="{BE548B52-972D-C444-9B3B-F3CE7BBE4A9C}" type="presOf" srcId="{690B5B3B-EB14-E847-AF8C-78C57B0CB411}" destId="{0F6A95B8-BB72-A745-81FE-1A2D4089B6B6}" srcOrd="0" destOrd="0" presId="urn:microsoft.com/office/officeart/2005/8/layout/orgChart1"/>
    <dgm:cxn modelId="{C7DD3555-D6AF-A54C-9474-7FEC02FC1375}" type="presOf" srcId="{72644FBA-36A6-C44A-8A73-13493398F67B}" destId="{6FFC5B0D-02D5-B644-97CC-57E2F70B91AD}" srcOrd="1" destOrd="0" presId="urn:microsoft.com/office/officeart/2005/8/layout/orgChart1"/>
    <dgm:cxn modelId="{1EC2FC5A-C06C-DE40-AED1-5B700384B13A}" srcId="{9C232746-1BA7-8E44-A350-05EA647E020D}" destId="{BB766BD8-D5E5-7D49-8FC2-5E87854BF384}" srcOrd="3" destOrd="0" parTransId="{AE82A778-CD14-D84A-8E43-07737A0F8775}" sibTransId="{91A44AFD-C1E5-5D42-9DF6-9DC950F3DBC3}"/>
    <dgm:cxn modelId="{0795BA62-6214-994B-9B18-2103B5EA4512}" type="presOf" srcId="{034E8810-034A-4947-B352-4F4D20DCAF13}" destId="{62CC2E8E-64CE-3D40-B5A7-285D385F07BF}" srcOrd="1" destOrd="0" presId="urn:microsoft.com/office/officeart/2005/8/layout/orgChart1"/>
    <dgm:cxn modelId="{B88B1263-21C9-BE40-9222-3101F9B04C81}" srcId="{0D8D01A4-D699-5A4A-AF0F-0F4819FE1164}" destId="{A58A49FA-FF74-D645-A0C8-E4BD2FBE7EFD}" srcOrd="0" destOrd="0" parTransId="{CF7D3740-258D-8B40-AC4D-EC5897DEE5CA}" sibTransId="{CB0EF8CF-4DC9-994F-A0CB-4120957424BC}"/>
    <dgm:cxn modelId="{049CC863-0287-D54A-8375-A90B74C1C6D8}" srcId="{A58A49FA-FF74-D645-A0C8-E4BD2FBE7EFD}" destId="{72644FBA-36A6-C44A-8A73-13493398F67B}" srcOrd="0" destOrd="0" parTransId="{6E1C8413-5A37-6349-9D35-DEF706595375}" sibTransId="{41261193-78C6-974C-B925-F9E00663F608}"/>
    <dgm:cxn modelId="{0315FF63-97B8-9547-937D-58A306B6E19C}" type="presOf" srcId="{4B182D91-6D8B-B143-A939-2B63F065C5C7}" destId="{FED3BD85-5ED4-CC4A-98BF-83138BF68236}" srcOrd="0" destOrd="0" presId="urn:microsoft.com/office/officeart/2005/8/layout/orgChart1"/>
    <dgm:cxn modelId="{5EF47368-F55D-A94D-AF28-AE29FF3D7F09}" type="presOf" srcId="{EA1F9A1B-12E8-6A43-B3D5-F817ACEC2C69}" destId="{3CF891EA-C377-D148-B091-BD5028652B5A}" srcOrd="0" destOrd="0" presId="urn:microsoft.com/office/officeart/2005/8/layout/orgChart1"/>
    <dgm:cxn modelId="{0904726A-3D47-8E45-A813-E0B5E7114F96}" type="presOf" srcId="{02962C1C-C771-4F41-9EBB-C54A5004202B}" destId="{2C191302-9C4E-984F-B56B-02BFB8A6DD9C}" srcOrd="0" destOrd="0" presId="urn:microsoft.com/office/officeart/2005/8/layout/orgChart1"/>
    <dgm:cxn modelId="{C75ECD6C-9F98-9742-A901-FB23C8EF33A0}" type="presOf" srcId="{2F2CD23F-9B4F-C14E-A466-49CD896822C4}" destId="{47BCCC6C-2A01-9C4B-9BFF-0C47871D5528}" srcOrd="1" destOrd="0" presId="urn:microsoft.com/office/officeart/2005/8/layout/orgChart1"/>
    <dgm:cxn modelId="{F5778D6D-F5D6-7B4D-9BEF-71E681B58B2E}" srcId="{A58A49FA-FF74-D645-A0C8-E4BD2FBE7EFD}" destId="{942818F6-D619-974C-B65E-DD3AAC449AF2}" srcOrd="3" destOrd="0" parTransId="{4B182D91-6D8B-B143-A939-2B63F065C5C7}" sibTransId="{32B633DB-429A-4A48-93C2-4DD53F6E70C7}"/>
    <dgm:cxn modelId="{07C2676E-3A83-964A-9132-B627DAB75C9C}" type="presOf" srcId="{72644FBA-36A6-C44A-8A73-13493398F67B}" destId="{FC21D7C9-942D-1E4E-9F3A-A9B4E4635148}" srcOrd="0" destOrd="0" presId="urn:microsoft.com/office/officeart/2005/8/layout/orgChart1"/>
    <dgm:cxn modelId="{BDDD676E-4AE0-CC4E-998F-E3FBE9C44B51}" type="presOf" srcId="{C528493D-1B3A-A849-A621-EBAF417B27C3}" destId="{267384E4-A9E0-774F-8263-EA2C7987BE21}" srcOrd="0" destOrd="0" presId="urn:microsoft.com/office/officeart/2005/8/layout/orgChart1"/>
    <dgm:cxn modelId="{3703647B-1E39-FA4A-B67C-915F1EE16D8D}" type="presOf" srcId="{D873684F-18AA-A047-8C19-5B0F6B358C24}" destId="{98CBAD58-F764-B643-82AC-D109F8C4C32A}" srcOrd="0" destOrd="0" presId="urn:microsoft.com/office/officeart/2005/8/layout/orgChart1"/>
    <dgm:cxn modelId="{042FEA7C-097B-2D48-98FC-31225B99B0C1}" type="presOf" srcId="{9C232746-1BA7-8E44-A350-05EA647E020D}" destId="{F92C427F-EC33-3D40-84E4-09EAC4337C68}" srcOrd="0" destOrd="0" presId="urn:microsoft.com/office/officeart/2005/8/layout/orgChart1"/>
    <dgm:cxn modelId="{952D9B8B-B72C-534C-B4EF-BA835D3022D1}" type="presOf" srcId="{1C7BAFDD-1AC3-C84C-BD99-B8A12D45D699}" destId="{6A5244C5-A8FF-864B-8001-8577012E7B1D}" srcOrd="0" destOrd="0" presId="urn:microsoft.com/office/officeart/2005/8/layout/orgChart1"/>
    <dgm:cxn modelId="{C6F78C93-57F5-5845-89F2-A256BE6958F9}" type="presOf" srcId="{84B09FBD-57BF-D44E-997C-19D6AE00EA00}" destId="{15948B50-C329-CF44-89D7-AF1402291A99}" srcOrd="1" destOrd="0" presId="urn:microsoft.com/office/officeart/2005/8/layout/orgChart1"/>
    <dgm:cxn modelId="{6532CC98-9B58-954E-9998-E77E45467506}" type="presOf" srcId="{9C232746-1BA7-8E44-A350-05EA647E020D}" destId="{FC01F4E6-9C9D-B44F-B763-8DF126C333B4}" srcOrd="1" destOrd="0" presId="urn:microsoft.com/office/officeart/2005/8/layout/orgChart1"/>
    <dgm:cxn modelId="{567588A1-C396-984C-A89E-C8730FFD30B2}" srcId="{9A95D196-5328-4E41-807D-A5F2D7504750}" destId="{2F2CD23F-9B4F-C14E-A466-49CD896822C4}" srcOrd="0" destOrd="0" parTransId="{C0B08569-88D1-CF40-ADA8-39130CD188E1}" sibTransId="{4B154491-6CCC-3E47-BF59-31D83C93F833}"/>
    <dgm:cxn modelId="{187BBAA1-289A-3A44-A3C7-A3013A47B904}" type="presOf" srcId="{03DAEADC-86F5-0C41-B7BF-62A83B549288}" destId="{122DF864-B75A-5F48-9390-4A9333010BC3}" srcOrd="0" destOrd="0" presId="urn:microsoft.com/office/officeart/2005/8/layout/orgChart1"/>
    <dgm:cxn modelId="{2E1256A4-0358-F24F-8EDC-40061E5C8990}" type="presOf" srcId="{A58A49FA-FF74-D645-A0C8-E4BD2FBE7EFD}" destId="{690E8D31-40DE-5442-A72F-1CC4BE1B503C}" srcOrd="0" destOrd="0" presId="urn:microsoft.com/office/officeart/2005/8/layout/orgChart1"/>
    <dgm:cxn modelId="{9E161EA5-26AF-2D46-B2B1-DF85AFC1CC52}" srcId="{72644FBA-36A6-C44A-8A73-13493398F67B}" destId="{034E8810-034A-4947-B352-4F4D20DCAF13}" srcOrd="1" destOrd="0" parTransId="{40258DB8-766F-9748-A81D-6EE02B964E00}" sibTransId="{80AA350D-7376-1346-B2BB-4F3EAD84068E}"/>
    <dgm:cxn modelId="{8ECFC8A5-6EFB-9345-AF2B-2A780B40003C}" type="presOf" srcId="{02962C1C-C771-4F41-9EBB-C54A5004202B}" destId="{D73A16BD-F39A-0E49-A647-60625193F5E5}" srcOrd="1" destOrd="0" presId="urn:microsoft.com/office/officeart/2005/8/layout/orgChart1"/>
    <dgm:cxn modelId="{D79C3BA8-8A81-FA49-BA89-09D9BBB1A023}" type="presOf" srcId="{EF1CB751-0233-1C49-B737-F8B2F577C494}" destId="{AC4D3288-6AD7-8E43-8821-F977E07A4523}" srcOrd="0" destOrd="0" presId="urn:microsoft.com/office/officeart/2005/8/layout/orgChart1"/>
    <dgm:cxn modelId="{EFC35CA8-6C9D-0B49-A420-AB164D8B95E9}" type="presOf" srcId="{96DDC210-CABD-4A44-A09E-B3AFF40E906E}" destId="{B4BE80CA-00D2-2542-8C7B-B2A170EF700D}" srcOrd="1" destOrd="0" presId="urn:microsoft.com/office/officeart/2005/8/layout/orgChart1"/>
    <dgm:cxn modelId="{BCE155AA-AA8B-7F4F-AE20-42C4DDFA9796}" type="presOf" srcId="{BB766BD8-D5E5-7D49-8FC2-5E87854BF384}" destId="{4745CDF3-935B-484E-BDFF-8CD0FD7BC291}" srcOrd="1" destOrd="0" presId="urn:microsoft.com/office/officeart/2005/8/layout/orgChart1"/>
    <dgm:cxn modelId="{57B851AB-FC60-F64A-9CB6-A5CA60839D43}" type="presOf" srcId="{D873684F-18AA-A047-8C19-5B0F6B358C24}" destId="{3C82A6F3-144B-6F43-BFD2-0276E4C02456}" srcOrd="1" destOrd="0" presId="urn:microsoft.com/office/officeart/2005/8/layout/orgChart1"/>
    <dgm:cxn modelId="{9DBC4CAC-7125-4348-886B-B254D373F784}" srcId="{9C232746-1BA7-8E44-A350-05EA647E020D}" destId="{84B09FBD-57BF-D44E-997C-19D6AE00EA00}" srcOrd="2" destOrd="0" parTransId="{ABE91BD5-BFCB-E24F-BC13-3AC526ADE601}" sibTransId="{D29CEDF3-2A1B-E943-A3FF-FF3BD132B73D}"/>
    <dgm:cxn modelId="{F368F3AF-9533-1C4F-9B11-8C0FC043767F}" srcId="{9C232746-1BA7-8E44-A350-05EA647E020D}" destId="{02962C1C-C771-4F41-9EBB-C54A5004202B}" srcOrd="1" destOrd="0" parTransId="{6E511206-A9F2-F74B-AED6-22BAB672FFBA}" sibTransId="{FB857A61-BE7F-F645-9FD6-8E155010B62D}"/>
    <dgm:cxn modelId="{AD791AB4-A3C1-C247-AE21-9A68D836622E}" type="presOf" srcId="{ABE91BD5-BFCB-E24F-BC13-3AC526ADE601}" destId="{4A01B260-6211-E045-8EE5-62404308436D}" srcOrd="0" destOrd="0" presId="urn:microsoft.com/office/officeart/2005/8/layout/orgChart1"/>
    <dgm:cxn modelId="{7801E6BE-AD44-7A4D-8220-3505DC38E362}" type="presOf" srcId="{034E8810-034A-4947-B352-4F4D20DCAF13}" destId="{F0CA2A9B-FA20-9941-9E50-0452A767E7FA}" srcOrd="0" destOrd="0" presId="urn:microsoft.com/office/officeart/2005/8/layout/orgChart1"/>
    <dgm:cxn modelId="{D934A4CE-9A1D-3641-851C-2576271F0E39}" srcId="{72644FBA-36A6-C44A-8A73-13493398F67B}" destId="{2567826C-865A-A84C-A996-AFFC3B8946C8}" srcOrd="3" destOrd="0" parTransId="{1C7BAFDD-1AC3-C84C-BD99-B8A12D45D699}" sibTransId="{C6D0A432-CDC0-3541-9F68-6F5EE6F9BD3E}"/>
    <dgm:cxn modelId="{641F8CD1-B6C7-8E41-90CC-88ECEADA16DB}" type="presOf" srcId="{9A95D196-5328-4E41-807D-A5F2D7504750}" destId="{62710F67-6EB8-554D-8F32-DB7F02231FDC}" srcOrd="1" destOrd="0" presId="urn:microsoft.com/office/officeart/2005/8/layout/orgChart1"/>
    <dgm:cxn modelId="{BF8197D1-0732-7549-8BEB-5FF815CF7A07}" srcId="{A58A49FA-FF74-D645-A0C8-E4BD2FBE7EFD}" destId="{9A95D196-5328-4E41-807D-A5F2D7504750}" srcOrd="1" destOrd="0" parTransId="{D014981C-610B-E74C-BBFC-11034E509863}" sibTransId="{E6F35553-8059-B340-8360-15547745F233}"/>
    <dgm:cxn modelId="{F4B1B1D6-29A9-714E-95DE-F958B3F65D32}" type="presOf" srcId="{C8BB62EB-4101-0842-9D45-2A5EE5CC9A30}" destId="{F196EBFB-E070-3C4D-B7CA-5DB6994E28D4}" srcOrd="0" destOrd="0" presId="urn:microsoft.com/office/officeart/2005/8/layout/orgChart1"/>
    <dgm:cxn modelId="{AEC1C8D9-FA21-3842-9C68-A3D9091275A7}" type="presOf" srcId="{A58A49FA-FF74-D645-A0C8-E4BD2FBE7EFD}" destId="{9F5D706D-D7BC-874B-8C36-AE8C9C7AAF18}" srcOrd="1" destOrd="0" presId="urn:microsoft.com/office/officeart/2005/8/layout/orgChart1"/>
    <dgm:cxn modelId="{C0B163DC-2487-9745-A349-5933018B2C1B}" srcId="{9A95D196-5328-4E41-807D-A5F2D7504750}" destId="{96DDC210-CABD-4A44-A09E-B3AFF40E906E}" srcOrd="2" destOrd="0" parTransId="{FF307DE4-D921-4145-A816-0E83064A766D}" sibTransId="{ACC7338C-E306-254B-950E-312D5114BD08}"/>
    <dgm:cxn modelId="{E5C2B5DC-6892-D447-918F-2AF3788AD241}" type="presOf" srcId="{03DAEADC-86F5-0C41-B7BF-62A83B549288}" destId="{2187F8E7-619D-D34D-9E6B-5D99EF98F4D1}" srcOrd="1" destOrd="0" presId="urn:microsoft.com/office/officeart/2005/8/layout/orgChart1"/>
    <dgm:cxn modelId="{FB91B8DF-83E3-A047-A34F-93A8CBF6B60A}" type="presOf" srcId="{2567826C-865A-A84C-A996-AFFC3B8946C8}" destId="{6C285068-30D8-C541-95DF-D1FACEF74DC8}" srcOrd="1" destOrd="0" presId="urn:microsoft.com/office/officeart/2005/8/layout/orgChart1"/>
    <dgm:cxn modelId="{387B54EA-79F7-B34F-AE4C-745EF8C9CE33}" type="presOf" srcId="{84B09FBD-57BF-D44E-997C-19D6AE00EA00}" destId="{B347FA40-0FDA-A04E-9416-702F2E8DFF37}" srcOrd="0" destOrd="0" presId="urn:microsoft.com/office/officeart/2005/8/layout/orgChart1"/>
    <dgm:cxn modelId="{CD377AEC-C28E-744D-843C-54624E047C67}" type="presOf" srcId="{9A95D196-5328-4E41-807D-A5F2D7504750}" destId="{C59263B5-4719-2A4B-81D4-3604B98CB3C6}" srcOrd="0" destOrd="0" presId="urn:microsoft.com/office/officeart/2005/8/layout/orgChart1"/>
    <dgm:cxn modelId="{D9221BF4-B961-1949-9F0D-825A737F3417}" type="presOf" srcId="{C6585CEC-9277-3D41-9556-EF65EE48C18A}" destId="{4CEBB407-CE48-324D-B52F-408CAD06D316}" srcOrd="0" destOrd="0" presId="urn:microsoft.com/office/officeart/2005/8/layout/orgChart1"/>
    <dgm:cxn modelId="{AC91BBF7-7CF1-7B44-A45B-1FD36218A49A}" srcId="{9C232746-1BA7-8E44-A350-05EA647E020D}" destId="{D873684F-18AA-A047-8C19-5B0F6B358C24}" srcOrd="0" destOrd="0" parTransId="{5F00CC49-2F12-A746-B668-D88E71011A4A}" sibTransId="{7DA2CA20-4948-5E4A-9BDE-46187CAA3002}"/>
    <dgm:cxn modelId="{04C04EF9-0FC0-FE45-A506-D885C0D9B381}" type="presOf" srcId="{038148D1-87C7-1744-9A96-4385AF468C13}" destId="{129716CB-78DA-6D44-A0B1-C68B01BE1B50}" srcOrd="0" destOrd="0" presId="urn:microsoft.com/office/officeart/2005/8/layout/orgChart1"/>
    <dgm:cxn modelId="{517404FA-C242-754B-A22C-667E60211E1F}" srcId="{9A95D196-5328-4E41-807D-A5F2D7504750}" destId="{A2A68325-301A-8E4F-9485-7C7218B6F8A2}" srcOrd="1" destOrd="0" parTransId="{C8BB62EB-4101-0842-9D45-2A5EE5CC9A30}" sibTransId="{7B39E9B7-4247-AA4C-801E-486A2FCFF5C6}"/>
    <dgm:cxn modelId="{A6591FFC-5F67-2B46-AB37-BEE23D3A4524}" type="presOf" srcId="{40258DB8-766F-9748-A81D-6EE02B964E00}" destId="{22472D7B-2063-9543-9F93-EE34DEAE29C4}" srcOrd="0" destOrd="0" presId="urn:microsoft.com/office/officeart/2005/8/layout/orgChart1"/>
    <dgm:cxn modelId="{0B9367FD-9A83-3C4A-A018-AAD9930B1759}" type="presOf" srcId="{A2A68325-301A-8E4F-9485-7C7218B6F8A2}" destId="{E7EDD909-4616-D64F-9DD3-6F024D1B6318}" srcOrd="1" destOrd="0" presId="urn:microsoft.com/office/officeart/2005/8/layout/orgChart1"/>
    <dgm:cxn modelId="{9B766281-C0E9-0D43-81DE-6F7A42E22C35}" type="presParOf" srcId="{B6C8D084-E92E-8E4F-A9F0-73929B49C868}" destId="{812E4638-E7BC-3240-99DC-6FB7F02D8664}" srcOrd="0" destOrd="0" presId="urn:microsoft.com/office/officeart/2005/8/layout/orgChart1"/>
    <dgm:cxn modelId="{D55734C1-6424-EB43-9380-1E0E5FB23876}" type="presParOf" srcId="{812E4638-E7BC-3240-99DC-6FB7F02D8664}" destId="{4E43E7F8-1A86-FA48-B5B1-19435FB2DEE2}" srcOrd="0" destOrd="0" presId="urn:microsoft.com/office/officeart/2005/8/layout/orgChart1"/>
    <dgm:cxn modelId="{95D39219-151C-5947-9789-5D803D1A92FD}" type="presParOf" srcId="{4E43E7F8-1A86-FA48-B5B1-19435FB2DEE2}" destId="{690E8D31-40DE-5442-A72F-1CC4BE1B503C}" srcOrd="0" destOrd="0" presId="urn:microsoft.com/office/officeart/2005/8/layout/orgChart1"/>
    <dgm:cxn modelId="{D8247142-F25D-9940-9C5A-4204810EB5E4}" type="presParOf" srcId="{4E43E7F8-1A86-FA48-B5B1-19435FB2DEE2}" destId="{9F5D706D-D7BC-874B-8C36-AE8C9C7AAF18}" srcOrd="1" destOrd="0" presId="urn:microsoft.com/office/officeart/2005/8/layout/orgChart1"/>
    <dgm:cxn modelId="{B2B5097C-888A-E540-B80C-0D64029F8C2D}" type="presParOf" srcId="{812E4638-E7BC-3240-99DC-6FB7F02D8664}" destId="{F5BAD2A0-4E63-AA4D-9132-1DAFF23679F5}" srcOrd="1" destOrd="0" presId="urn:microsoft.com/office/officeart/2005/8/layout/orgChart1"/>
    <dgm:cxn modelId="{7D9DDC2B-282A-604E-B474-D11219CCE247}" type="presParOf" srcId="{F5BAD2A0-4E63-AA4D-9132-1DAFF23679F5}" destId="{8C719B31-1389-C74F-9D1B-4727F93912E9}" srcOrd="0" destOrd="0" presId="urn:microsoft.com/office/officeart/2005/8/layout/orgChart1"/>
    <dgm:cxn modelId="{71CBF2FE-7B5C-1348-930B-66F442D7B47C}" type="presParOf" srcId="{F5BAD2A0-4E63-AA4D-9132-1DAFF23679F5}" destId="{8FDC622D-0D7F-A149-B87B-1C362CDFFDFD}" srcOrd="1" destOrd="0" presId="urn:microsoft.com/office/officeart/2005/8/layout/orgChart1"/>
    <dgm:cxn modelId="{2943C19D-1CBC-5F44-8764-F2DB018918A0}" type="presParOf" srcId="{8FDC622D-0D7F-A149-B87B-1C362CDFFDFD}" destId="{3BFE8F4C-800C-1E4D-8CDF-0E5DDB675DEC}" srcOrd="0" destOrd="0" presId="urn:microsoft.com/office/officeart/2005/8/layout/orgChart1"/>
    <dgm:cxn modelId="{B053EB30-F77E-7547-9398-1061439F7742}" type="presParOf" srcId="{3BFE8F4C-800C-1E4D-8CDF-0E5DDB675DEC}" destId="{FC21D7C9-942D-1E4E-9F3A-A9B4E4635148}" srcOrd="0" destOrd="0" presId="urn:microsoft.com/office/officeart/2005/8/layout/orgChart1"/>
    <dgm:cxn modelId="{A3D1F15B-2107-0843-AE89-5CF8422A78DB}" type="presParOf" srcId="{3BFE8F4C-800C-1E4D-8CDF-0E5DDB675DEC}" destId="{6FFC5B0D-02D5-B644-97CC-57E2F70B91AD}" srcOrd="1" destOrd="0" presId="urn:microsoft.com/office/officeart/2005/8/layout/orgChart1"/>
    <dgm:cxn modelId="{D276AECB-82CF-3740-97B3-F405C063C8DE}" type="presParOf" srcId="{8FDC622D-0D7F-A149-B87B-1C362CDFFDFD}" destId="{9394E4FF-AB6F-194C-B184-2727BDB0806E}" srcOrd="1" destOrd="0" presId="urn:microsoft.com/office/officeart/2005/8/layout/orgChart1"/>
    <dgm:cxn modelId="{07ACF4F8-CED8-544B-811D-6B532B025C50}" type="presParOf" srcId="{9394E4FF-AB6F-194C-B184-2727BDB0806E}" destId="{0F6A95B8-BB72-A745-81FE-1A2D4089B6B6}" srcOrd="0" destOrd="0" presId="urn:microsoft.com/office/officeart/2005/8/layout/orgChart1"/>
    <dgm:cxn modelId="{9BC73BCD-9FEA-F148-94EB-49822E341ECE}" type="presParOf" srcId="{9394E4FF-AB6F-194C-B184-2727BDB0806E}" destId="{939B9902-E00A-CB44-8FBE-3A64421AA630}" srcOrd="1" destOrd="0" presId="urn:microsoft.com/office/officeart/2005/8/layout/orgChart1"/>
    <dgm:cxn modelId="{DC76403B-9857-3249-A558-BD3A6174037F}" type="presParOf" srcId="{939B9902-E00A-CB44-8FBE-3A64421AA630}" destId="{4742554F-DB95-304F-A50A-51033A095993}" srcOrd="0" destOrd="0" presId="urn:microsoft.com/office/officeart/2005/8/layout/orgChart1"/>
    <dgm:cxn modelId="{317302C7-03F5-3F49-90C6-C4C0DCB33043}" type="presParOf" srcId="{4742554F-DB95-304F-A50A-51033A095993}" destId="{267384E4-A9E0-774F-8263-EA2C7987BE21}" srcOrd="0" destOrd="0" presId="urn:microsoft.com/office/officeart/2005/8/layout/orgChart1"/>
    <dgm:cxn modelId="{314486C4-4E71-FB4C-AF83-DB0C24812F18}" type="presParOf" srcId="{4742554F-DB95-304F-A50A-51033A095993}" destId="{4CD77C80-EE16-B24D-8470-614DBB1F1A5E}" srcOrd="1" destOrd="0" presId="urn:microsoft.com/office/officeart/2005/8/layout/orgChart1"/>
    <dgm:cxn modelId="{BC9364D2-17BD-1E43-8350-DBF514CB5976}" type="presParOf" srcId="{939B9902-E00A-CB44-8FBE-3A64421AA630}" destId="{E95F244D-BDAB-B149-B688-1F7FB41B4AAE}" srcOrd="1" destOrd="0" presId="urn:microsoft.com/office/officeart/2005/8/layout/orgChart1"/>
    <dgm:cxn modelId="{F0297261-CC40-5F4D-B76C-2F6402A181AA}" type="presParOf" srcId="{939B9902-E00A-CB44-8FBE-3A64421AA630}" destId="{1EDE78E6-B799-AC47-BAA4-6C004D452D34}" srcOrd="2" destOrd="0" presId="urn:microsoft.com/office/officeart/2005/8/layout/orgChart1"/>
    <dgm:cxn modelId="{ABD06DC9-5556-2948-9DBF-4418F6BA4AA0}" type="presParOf" srcId="{9394E4FF-AB6F-194C-B184-2727BDB0806E}" destId="{22472D7B-2063-9543-9F93-EE34DEAE29C4}" srcOrd="2" destOrd="0" presId="urn:microsoft.com/office/officeart/2005/8/layout/orgChart1"/>
    <dgm:cxn modelId="{A81063AD-450E-B040-BF66-B39EDC71F104}" type="presParOf" srcId="{9394E4FF-AB6F-194C-B184-2727BDB0806E}" destId="{8CC222F3-804C-B74C-B8F6-0828374CC932}" srcOrd="3" destOrd="0" presId="urn:microsoft.com/office/officeart/2005/8/layout/orgChart1"/>
    <dgm:cxn modelId="{9572A584-0E39-BA47-87AE-145B0B077C1C}" type="presParOf" srcId="{8CC222F3-804C-B74C-B8F6-0828374CC932}" destId="{29A96110-186C-7A4B-BD99-A6366DA0FB10}" srcOrd="0" destOrd="0" presId="urn:microsoft.com/office/officeart/2005/8/layout/orgChart1"/>
    <dgm:cxn modelId="{9977C670-746C-9644-B969-B760B76AB514}" type="presParOf" srcId="{29A96110-186C-7A4B-BD99-A6366DA0FB10}" destId="{F0CA2A9B-FA20-9941-9E50-0452A767E7FA}" srcOrd="0" destOrd="0" presId="urn:microsoft.com/office/officeart/2005/8/layout/orgChart1"/>
    <dgm:cxn modelId="{F3B928B0-71E1-6844-8B4E-787BEDFFD1FC}" type="presParOf" srcId="{29A96110-186C-7A4B-BD99-A6366DA0FB10}" destId="{62CC2E8E-64CE-3D40-B5A7-285D385F07BF}" srcOrd="1" destOrd="0" presId="urn:microsoft.com/office/officeart/2005/8/layout/orgChart1"/>
    <dgm:cxn modelId="{EE263DFF-7A59-E14E-9979-66384690F254}" type="presParOf" srcId="{8CC222F3-804C-B74C-B8F6-0828374CC932}" destId="{6CEF6EA8-B08C-EC49-8518-B61383310158}" srcOrd="1" destOrd="0" presId="urn:microsoft.com/office/officeart/2005/8/layout/orgChart1"/>
    <dgm:cxn modelId="{F1AC3A39-3904-564D-81A6-A50990FC1DE5}" type="presParOf" srcId="{8CC222F3-804C-B74C-B8F6-0828374CC932}" destId="{CAAC6FD6-FE08-6D40-84CA-FBDF05CBB821}" srcOrd="2" destOrd="0" presId="urn:microsoft.com/office/officeart/2005/8/layout/orgChart1"/>
    <dgm:cxn modelId="{56468C1B-9ED0-C345-8C1F-C2E9DCC387E8}" type="presParOf" srcId="{9394E4FF-AB6F-194C-B184-2727BDB0806E}" destId="{AC4D3288-6AD7-8E43-8821-F977E07A4523}" srcOrd="4" destOrd="0" presId="urn:microsoft.com/office/officeart/2005/8/layout/orgChart1"/>
    <dgm:cxn modelId="{AD1F9338-F47A-EF45-83CA-A7BADA73627D}" type="presParOf" srcId="{9394E4FF-AB6F-194C-B184-2727BDB0806E}" destId="{D71B9252-E9BB-7A43-9856-5EF0AF3604BE}" srcOrd="5" destOrd="0" presId="urn:microsoft.com/office/officeart/2005/8/layout/orgChart1"/>
    <dgm:cxn modelId="{E0E512AA-3B07-BC49-98C6-18F2B3DED554}" type="presParOf" srcId="{D71B9252-E9BB-7A43-9856-5EF0AF3604BE}" destId="{DB790280-6120-B847-8A11-99C91447B727}" srcOrd="0" destOrd="0" presId="urn:microsoft.com/office/officeart/2005/8/layout/orgChart1"/>
    <dgm:cxn modelId="{1D933270-39DA-DA4D-B427-319DCDAA6C60}" type="presParOf" srcId="{DB790280-6120-B847-8A11-99C91447B727}" destId="{129716CB-78DA-6D44-A0B1-C68B01BE1B50}" srcOrd="0" destOrd="0" presId="urn:microsoft.com/office/officeart/2005/8/layout/orgChart1"/>
    <dgm:cxn modelId="{70388F3E-205C-5F41-A9B6-2F8156C6EBBD}" type="presParOf" srcId="{DB790280-6120-B847-8A11-99C91447B727}" destId="{E1272D11-3D82-804C-AB7C-A73435AF0E9F}" srcOrd="1" destOrd="0" presId="urn:microsoft.com/office/officeart/2005/8/layout/orgChart1"/>
    <dgm:cxn modelId="{35EC9CC1-634D-9049-BE64-DB29F47AE280}" type="presParOf" srcId="{D71B9252-E9BB-7A43-9856-5EF0AF3604BE}" destId="{6FC470C5-E6FA-4347-9F2A-299E2ED9D607}" srcOrd="1" destOrd="0" presId="urn:microsoft.com/office/officeart/2005/8/layout/orgChart1"/>
    <dgm:cxn modelId="{503297A5-49A0-7F4B-AE59-5FDE46809FB4}" type="presParOf" srcId="{D71B9252-E9BB-7A43-9856-5EF0AF3604BE}" destId="{BD5C20FD-3097-BB4E-8405-EA0BE50462DB}" srcOrd="2" destOrd="0" presId="urn:microsoft.com/office/officeart/2005/8/layout/orgChart1"/>
    <dgm:cxn modelId="{F647A41B-867C-C74F-9C36-6CE2666004D7}" type="presParOf" srcId="{9394E4FF-AB6F-194C-B184-2727BDB0806E}" destId="{6A5244C5-A8FF-864B-8001-8577012E7B1D}" srcOrd="6" destOrd="0" presId="urn:microsoft.com/office/officeart/2005/8/layout/orgChart1"/>
    <dgm:cxn modelId="{6A4835F2-D90D-CF4C-BBEE-61EF2490494E}" type="presParOf" srcId="{9394E4FF-AB6F-194C-B184-2727BDB0806E}" destId="{309BA57A-489D-594F-8196-B56FA12D729C}" srcOrd="7" destOrd="0" presId="urn:microsoft.com/office/officeart/2005/8/layout/orgChart1"/>
    <dgm:cxn modelId="{42CFC85E-0E0F-B84A-9EA7-38897AACE27E}" type="presParOf" srcId="{309BA57A-489D-594F-8196-B56FA12D729C}" destId="{FD844CCC-9D14-A041-88F5-BAD5708D3BA7}" srcOrd="0" destOrd="0" presId="urn:microsoft.com/office/officeart/2005/8/layout/orgChart1"/>
    <dgm:cxn modelId="{772220A9-4485-3940-B9DF-A447BD188306}" type="presParOf" srcId="{FD844CCC-9D14-A041-88F5-BAD5708D3BA7}" destId="{B205ACBD-7E46-6C44-95AA-396769CE9FDD}" srcOrd="0" destOrd="0" presId="urn:microsoft.com/office/officeart/2005/8/layout/orgChart1"/>
    <dgm:cxn modelId="{78A5DE96-A3BF-9F49-9F76-1A8F654F3724}" type="presParOf" srcId="{FD844CCC-9D14-A041-88F5-BAD5708D3BA7}" destId="{6C285068-30D8-C541-95DF-D1FACEF74DC8}" srcOrd="1" destOrd="0" presId="urn:microsoft.com/office/officeart/2005/8/layout/orgChart1"/>
    <dgm:cxn modelId="{C05425C7-9F5A-DC49-9BAB-6908A3B83A47}" type="presParOf" srcId="{309BA57A-489D-594F-8196-B56FA12D729C}" destId="{35C269A4-1881-8645-AD46-158757E9BDAF}" srcOrd="1" destOrd="0" presId="urn:microsoft.com/office/officeart/2005/8/layout/orgChart1"/>
    <dgm:cxn modelId="{FF0B42B3-1F2F-F444-95B4-5CFFA62B07C4}" type="presParOf" srcId="{309BA57A-489D-594F-8196-B56FA12D729C}" destId="{ACA64F64-616E-EE42-89AE-E246345F817E}" srcOrd="2" destOrd="0" presId="urn:microsoft.com/office/officeart/2005/8/layout/orgChart1"/>
    <dgm:cxn modelId="{D6DEF105-A474-3C47-BC2B-9C2DAC48E632}" type="presParOf" srcId="{8FDC622D-0D7F-A149-B87B-1C362CDFFDFD}" destId="{62BB2086-388B-5D4E-AB49-C2123CCBFB7D}" srcOrd="2" destOrd="0" presId="urn:microsoft.com/office/officeart/2005/8/layout/orgChart1"/>
    <dgm:cxn modelId="{A00F6C00-212B-BF4D-B51C-58479C1AC0CC}" type="presParOf" srcId="{F5BAD2A0-4E63-AA4D-9132-1DAFF23679F5}" destId="{F5B79362-4452-4F41-9464-8E5AB7273910}" srcOrd="2" destOrd="0" presId="urn:microsoft.com/office/officeart/2005/8/layout/orgChart1"/>
    <dgm:cxn modelId="{AF279DB3-89A3-9C48-89B2-9B003F11D25E}" type="presParOf" srcId="{F5BAD2A0-4E63-AA4D-9132-1DAFF23679F5}" destId="{0310F923-14E7-904C-BFC6-392B75A85E35}" srcOrd="3" destOrd="0" presId="urn:microsoft.com/office/officeart/2005/8/layout/orgChart1"/>
    <dgm:cxn modelId="{E432C3D5-D0D7-5345-B92C-E2578F9BC794}" type="presParOf" srcId="{0310F923-14E7-904C-BFC6-392B75A85E35}" destId="{51BE99C0-105B-9341-9750-7486F270BC7E}" srcOrd="0" destOrd="0" presId="urn:microsoft.com/office/officeart/2005/8/layout/orgChart1"/>
    <dgm:cxn modelId="{8E5A0472-962A-094A-8449-672ACD1CF841}" type="presParOf" srcId="{51BE99C0-105B-9341-9750-7486F270BC7E}" destId="{C59263B5-4719-2A4B-81D4-3604B98CB3C6}" srcOrd="0" destOrd="0" presId="urn:microsoft.com/office/officeart/2005/8/layout/orgChart1"/>
    <dgm:cxn modelId="{EBBFD25A-923D-F943-8E6D-427AA26E5FB7}" type="presParOf" srcId="{51BE99C0-105B-9341-9750-7486F270BC7E}" destId="{62710F67-6EB8-554D-8F32-DB7F02231FDC}" srcOrd="1" destOrd="0" presId="urn:microsoft.com/office/officeart/2005/8/layout/orgChart1"/>
    <dgm:cxn modelId="{159BE032-C2F6-F34C-A173-6D4F3D3FF0C5}" type="presParOf" srcId="{0310F923-14E7-904C-BFC6-392B75A85E35}" destId="{49218E34-4C6E-B54D-83B4-8DEF3DC2A5DE}" srcOrd="1" destOrd="0" presId="urn:microsoft.com/office/officeart/2005/8/layout/orgChart1"/>
    <dgm:cxn modelId="{ABC1EF19-0FA9-8C4D-90DA-86F7809C6E2E}" type="presParOf" srcId="{49218E34-4C6E-B54D-83B4-8DEF3DC2A5DE}" destId="{0CE01B9C-C7D9-7F47-A33B-4CA319C41BD4}" srcOrd="0" destOrd="0" presId="urn:microsoft.com/office/officeart/2005/8/layout/orgChart1"/>
    <dgm:cxn modelId="{EE1C2C9F-5BCC-6D4B-BFF7-42D4833A80BA}" type="presParOf" srcId="{49218E34-4C6E-B54D-83B4-8DEF3DC2A5DE}" destId="{1689B54A-D845-E64B-9394-BBABC2D62DFA}" srcOrd="1" destOrd="0" presId="urn:microsoft.com/office/officeart/2005/8/layout/orgChart1"/>
    <dgm:cxn modelId="{7779307E-2FB2-8847-90E1-EE438A0D40F7}" type="presParOf" srcId="{1689B54A-D845-E64B-9394-BBABC2D62DFA}" destId="{A96C73A5-7065-C44F-8288-35006CB822A7}" srcOrd="0" destOrd="0" presId="urn:microsoft.com/office/officeart/2005/8/layout/orgChart1"/>
    <dgm:cxn modelId="{145DB26C-506B-594F-900F-6889886E588A}" type="presParOf" srcId="{A96C73A5-7065-C44F-8288-35006CB822A7}" destId="{58073B8C-803F-794A-91DA-1EE1033C7600}" srcOrd="0" destOrd="0" presId="urn:microsoft.com/office/officeart/2005/8/layout/orgChart1"/>
    <dgm:cxn modelId="{6358DC93-E382-E845-89B0-CA8DB1E0D8CC}" type="presParOf" srcId="{A96C73A5-7065-C44F-8288-35006CB822A7}" destId="{47BCCC6C-2A01-9C4B-9BFF-0C47871D5528}" srcOrd="1" destOrd="0" presId="urn:microsoft.com/office/officeart/2005/8/layout/orgChart1"/>
    <dgm:cxn modelId="{1CF19605-C29F-F545-807D-8024A8D8E2A1}" type="presParOf" srcId="{1689B54A-D845-E64B-9394-BBABC2D62DFA}" destId="{AB043E2E-3AFA-E545-B133-0ABDECE1DA00}" srcOrd="1" destOrd="0" presId="urn:microsoft.com/office/officeart/2005/8/layout/orgChart1"/>
    <dgm:cxn modelId="{3B032D20-2ED4-F64F-A663-E1F01D9A8175}" type="presParOf" srcId="{1689B54A-D845-E64B-9394-BBABC2D62DFA}" destId="{A5E4190C-4452-CA4E-9F73-1D26A19B558A}" srcOrd="2" destOrd="0" presId="urn:microsoft.com/office/officeart/2005/8/layout/orgChart1"/>
    <dgm:cxn modelId="{A93E8C3A-3D47-6141-A361-C692B3BC2F0B}" type="presParOf" srcId="{49218E34-4C6E-B54D-83B4-8DEF3DC2A5DE}" destId="{F196EBFB-E070-3C4D-B7CA-5DB6994E28D4}" srcOrd="2" destOrd="0" presId="urn:microsoft.com/office/officeart/2005/8/layout/orgChart1"/>
    <dgm:cxn modelId="{A2EED2D2-EB60-FD42-A614-034433350AB3}" type="presParOf" srcId="{49218E34-4C6E-B54D-83B4-8DEF3DC2A5DE}" destId="{30FDA5F1-B07F-7F42-ADF3-700D6C28BCB5}" srcOrd="3" destOrd="0" presId="urn:microsoft.com/office/officeart/2005/8/layout/orgChart1"/>
    <dgm:cxn modelId="{D500DCC0-4CD9-5543-9A49-476269ED316B}" type="presParOf" srcId="{30FDA5F1-B07F-7F42-ADF3-700D6C28BCB5}" destId="{451B1F7B-44A0-F44F-AA66-176D8C8048C4}" srcOrd="0" destOrd="0" presId="urn:microsoft.com/office/officeart/2005/8/layout/orgChart1"/>
    <dgm:cxn modelId="{8CFF9EE5-F81B-E841-B2F4-86C93365EB73}" type="presParOf" srcId="{451B1F7B-44A0-F44F-AA66-176D8C8048C4}" destId="{C98315E8-33A0-D944-8C65-D56010DFB87F}" srcOrd="0" destOrd="0" presId="urn:microsoft.com/office/officeart/2005/8/layout/orgChart1"/>
    <dgm:cxn modelId="{17E1D28B-8726-EF41-931D-C6CCD927C603}" type="presParOf" srcId="{451B1F7B-44A0-F44F-AA66-176D8C8048C4}" destId="{E7EDD909-4616-D64F-9DD3-6F024D1B6318}" srcOrd="1" destOrd="0" presId="urn:microsoft.com/office/officeart/2005/8/layout/orgChart1"/>
    <dgm:cxn modelId="{0CDCC9BA-89B4-9243-AC86-C699C1906740}" type="presParOf" srcId="{30FDA5F1-B07F-7F42-ADF3-700D6C28BCB5}" destId="{4F2B00A1-46CC-6549-B0B4-F224DDEC55C8}" srcOrd="1" destOrd="0" presId="urn:microsoft.com/office/officeart/2005/8/layout/orgChart1"/>
    <dgm:cxn modelId="{2796BA6C-B9FC-074B-B71F-F5BF258B91B3}" type="presParOf" srcId="{30FDA5F1-B07F-7F42-ADF3-700D6C28BCB5}" destId="{AB7E1F8B-3E4D-254D-9672-1827FC76F93A}" srcOrd="2" destOrd="0" presId="urn:microsoft.com/office/officeart/2005/8/layout/orgChart1"/>
    <dgm:cxn modelId="{644BEA24-BD3E-1546-B269-996FE36A1C30}" type="presParOf" srcId="{49218E34-4C6E-B54D-83B4-8DEF3DC2A5DE}" destId="{E5A7704B-AF2A-0340-B0F2-833FF3E612B2}" srcOrd="4" destOrd="0" presId="urn:microsoft.com/office/officeart/2005/8/layout/orgChart1"/>
    <dgm:cxn modelId="{C8B9A670-FD42-A545-88AA-4CA15BB624C4}" type="presParOf" srcId="{49218E34-4C6E-B54D-83B4-8DEF3DC2A5DE}" destId="{538A02E1-8D2C-D34A-B90D-F944DC844893}" srcOrd="5" destOrd="0" presId="urn:microsoft.com/office/officeart/2005/8/layout/orgChart1"/>
    <dgm:cxn modelId="{D21CAE5A-55EF-4C45-9B75-A30D3027DD36}" type="presParOf" srcId="{538A02E1-8D2C-D34A-B90D-F944DC844893}" destId="{A40968F6-D07A-F341-9E24-1D0BD06B5D26}" srcOrd="0" destOrd="0" presId="urn:microsoft.com/office/officeart/2005/8/layout/orgChart1"/>
    <dgm:cxn modelId="{2BE111B1-B5A5-0747-B012-64305A81F944}" type="presParOf" srcId="{A40968F6-D07A-F341-9E24-1D0BD06B5D26}" destId="{176F3969-13D1-AC4A-ABA5-D499FB3C9F12}" srcOrd="0" destOrd="0" presId="urn:microsoft.com/office/officeart/2005/8/layout/orgChart1"/>
    <dgm:cxn modelId="{B9655DBC-E0B2-8548-AE3C-1926630C6985}" type="presParOf" srcId="{A40968F6-D07A-F341-9E24-1D0BD06B5D26}" destId="{B4BE80CA-00D2-2542-8C7B-B2A170EF700D}" srcOrd="1" destOrd="0" presId="urn:microsoft.com/office/officeart/2005/8/layout/orgChart1"/>
    <dgm:cxn modelId="{49CFAE36-D400-AA4E-B3BB-A31AF8FBA1EF}" type="presParOf" srcId="{538A02E1-8D2C-D34A-B90D-F944DC844893}" destId="{E7D90FCF-F69D-0241-BF24-897977EECD39}" srcOrd="1" destOrd="0" presId="urn:microsoft.com/office/officeart/2005/8/layout/orgChart1"/>
    <dgm:cxn modelId="{4F4A8050-E72C-E049-9B4D-0708FDE60ECB}" type="presParOf" srcId="{538A02E1-8D2C-D34A-B90D-F944DC844893}" destId="{44582789-FF5E-2D4B-BCF4-2A81FD663E32}" srcOrd="2" destOrd="0" presId="urn:microsoft.com/office/officeart/2005/8/layout/orgChart1"/>
    <dgm:cxn modelId="{C1B3DD0C-EB7C-384D-A9F6-28C208D6D149}" type="presParOf" srcId="{49218E34-4C6E-B54D-83B4-8DEF3DC2A5DE}" destId="{4CEBB407-CE48-324D-B52F-408CAD06D316}" srcOrd="6" destOrd="0" presId="urn:microsoft.com/office/officeart/2005/8/layout/orgChart1"/>
    <dgm:cxn modelId="{43CF89E2-8E02-CE45-9A26-FB5FB954D8C3}" type="presParOf" srcId="{49218E34-4C6E-B54D-83B4-8DEF3DC2A5DE}" destId="{59BD2FBC-0BCD-4141-8A02-EA342EFFA967}" srcOrd="7" destOrd="0" presId="urn:microsoft.com/office/officeart/2005/8/layout/orgChart1"/>
    <dgm:cxn modelId="{B90BAA41-F66F-0D45-B0A4-F11DB4803D88}" type="presParOf" srcId="{59BD2FBC-0BCD-4141-8A02-EA342EFFA967}" destId="{6B7CA30C-D83D-434C-8702-1555DB8D82D1}" srcOrd="0" destOrd="0" presId="urn:microsoft.com/office/officeart/2005/8/layout/orgChart1"/>
    <dgm:cxn modelId="{664FCA3A-6B9A-1C4B-AA57-9A3C4B11650B}" type="presParOf" srcId="{6B7CA30C-D83D-434C-8702-1555DB8D82D1}" destId="{122DF864-B75A-5F48-9390-4A9333010BC3}" srcOrd="0" destOrd="0" presId="urn:microsoft.com/office/officeart/2005/8/layout/orgChart1"/>
    <dgm:cxn modelId="{2D524F32-D866-6442-90E9-E7DCB41F0C21}" type="presParOf" srcId="{6B7CA30C-D83D-434C-8702-1555DB8D82D1}" destId="{2187F8E7-619D-D34D-9E6B-5D99EF98F4D1}" srcOrd="1" destOrd="0" presId="urn:microsoft.com/office/officeart/2005/8/layout/orgChart1"/>
    <dgm:cxn modelId="{3043B4C6-CBC8-D444-844E-9B398FFB20C0}" type="presParOf" srcId="{59BD2FBC-0BCD-4141-8A02-EA342EFFA967}" destId="{65D7F85E-38A1-454C-B086-FB94C941ECC5}" srcOrd="1" destOrd="0" presId="urn:microsoft.com/office/officeart/2005/8/layout/orgChart1"/>
    <dgm:cxn modelId="{2CBA3C1F-09EB-7C4C-A817-814EDA8F2F20}" type="presParOf" srcId="{59BD2FBC-0BCD-4141-8A02-EA342EFFA967}" destId="{63421CBC-5999-FD45-99E7-49A3B8E9BA65}" srcOrd="2" destOrd="0" presId="urn:microsoft.com/office/officeart/2005/8/layout/orgChart1"/>
    <dgm:cxn modelId="{DF1A03C4-B79D-C346-A6F1-137A061A6169}" type="presParOf" srcId="{0310F923-14E7-904C-BFC6-392B75A85E35}" destId="{E1E13BAD-1F42-EB42-AF93-979FFE914023}" srcOrd="2" destOrd="0" presId="urn:microsoft.com/office/officeart/2005/8/layout/orgChart1"/>
    <dgm:cxn modelId="{03C8F1E9-CE0E-5747-926F-8EE73FD75437}" type="presParOf" srcId="{F5BAD2A0-4E63-AA4D-9132-1DAFF23679F5}" destId="{3CF891EA-C377-D148-B091-BD5028652B5A}" srcOrd="4" destOrd="0" presId="urn:microsoft.com/office/officeart/2005/8/layout/orgChart1"/>
    <dgm:cxn modelId="{89603B9C-2E71-0143-A8D3-4418D5E0F19C}" type="presParOf" srcId="{F5BAD2A0-4E63-AA4D-9132-1DAFF23679F5}" destId="{86FC0A42-1A5A-E248-BF1D-5C2F67B0A987}" srcOrd="5" destOrd="0" presId="urn:microsoft.com/office/officeart/2005/8/layout/orgChart1"/>
    <dgm:cxn modelId="{59C56F27-B555-4D4C-9989-8547B234B90F}" type="presParOf" srcId="{86FC0A42-1A5A-E248-BF1D-5C2F67B0A987}" destId="{7178DDD5-98C1-664A-B40F-350688F84FE4}" srcOrd="0" destOrd="0" presId="urn:microsoft.com/office/officeart/2005/8/layout/orgChart1"/>
    <dgm:cxn modelId="{FEA73E66-45A4-7E4F-81B0-D17305B10787}" type="presParOf" srcId="{7178DDD5-98C1-664A-B40F-350688F84FE4}" destId="{F92C427F-EC33-3D40-84E4-09EAC4337C68}" srcOrd="0" destOrd="0" presId="urn:microsoft.com/office/officeart/2005/8/layout/orgChart1"/>
    <dgm:cxn modelId="{9F2C361D-56B5-F548-A2E6-791950931865}" type="presParOf" srcId="{7178DDD5-98C1-664A-B40F-350688F84FE4}" destId="{FC01F4E6-9C9D-B44F-B763-8DF126C333B4}" srcOrd="1" destOrd="0" presId="urn:microsoft.com/office/officeart/2005/8/layout/orgChart1"/>
    <dgm:cxn modelId="{53DD5F80-DAA9-D745-8364-C3F89CDCF98C}" type="presParOf" srcId="{86FC0A42-1A5A-E248-BF1D-5C2F67B0A987}" destId="{405111CD-A164-B34E-A4ED-FE837F0A3C0D}" srcOrd="1" destOrd="0" presId="urn:microsoft.com/office/officeart/2005/8/layout/orgChart1"/>
    <dgm:cxn modelId="{277348CF-DD88-714A-8040-627C3A0D7AB9}" type="presParOf" srcId="{405111CD-A164-B34E-A4ED-FE837F0A3C0D}" destId="{96817605-75B5-5B4A-AF49-4D84EDD856FE}" srcOrd="0" destOrd="0" presId="urn:microsoft.com/office/officeart/2005/8/layout/orgChart1"/>
    <dgm:cxn modelId="{F7BC6BA5-0249-DF4D-AF7A-AC249AEFA84E}" type="presParOf" srcId="{405111CD-A164-B34E-A4ED-FE837F0A3C0D}" destId="{EB0A6AA2-EC70-1440-B8BC-A756F64947B8}" srcOrd="1" destOrd="0" presId="urn:microsoft.com/office/officeart/2005/8/layout/orgChart1"/>
    <dgm:cxn modelId="{8F231C03-7BB3-C942-ABEF-071A1E549683}" type="presParOf" srcId="{EB0A6AA2-EC70-1440-B8BC-A756F64947B8}" destId="{C2F9B00B-285A-A94B-9109-61516D5D29E3}" srcOrd="0" destOrd="0" presId="urn:microsoft.com/office/officeart/2005/8/layout/orgChart1"/>
    <dgm:cxn modelId="{397B28FD-3093-294D-9E71-BD5A28400B72}" type="presParOf" srcId="{C2F9B00B-285A-A94B-9109-61516D5D29E3}" destId="{98CBAD58-F764-B643-82AC-D109F8C4C32A}" srcOrd="0" destOrd="0" presId="urn:microsoft.com/office/officeart/2005/8/layout/orgChart1"/>
    <dgm:cxn modelId="{8CD88DCF-ACDF-A340-AB29-A879B3526731}" type="presParOf" srcId="{C2F9B00B-285A-A94B-9109-61516D5D29E3}" destId="{3C82A6F3-144B-6F43-BFD2-0276E4C02456}" srcOrd="1" destOrd="0" presId="urn:microsoft.com/office/officeart/2005/8/layout/orgChart1"/>
    <dgm:cxn modelId="{6F50A673-0112-A24B-BC6E-0DFFB4BB1707}" type="presParOf" srcId="{EB0A6AA2-EC70-1440-B8BC-A756F64947B8}" destId="{2CE0EEC5-33AE-DA41-9EA5-BEBDFF5C81EA}" srcOrd="1" destOrd="0" presId="urn:microsoft.com/office/officeart/2005/8/layout/orgChart1"/>
    <dgm:cxn modelId="{2F30F4DC-EF5F-C844-894D-DDEB45A933A0}" type="presParOf" srcId="{EB0A6AA2-EC70-1440-B8BC-A756F64947B8}" destId="{3C0D6207-BCDC-6147-BA96-49961C4D1B72}" srcOrd="2" destOrd="0" presId="urn:microsoft.com/office/officeart/2005/8/layout/orgChart1"/>
    <dgm:cxn modelId="{45B56872-3F54-624E-85F6-A4FE47E521E0}" type="presParOf" srcId="{405111CD-A164-B34E-A4ED-FE837F0A3C0D}" destId="{FD47D976-B7DA-FB41-BF61-AD0AE5EEC28B}" srcOrd="2" destOrd="0" presId="urn:microsoft.com/office/officeart/2005/8/layout/orgChart1"/>
    <dgm:cxn modelId="{3FDE3466-020B-A749-AEF7-2B957B44D624}" type="presParOf" srcId="{405111CD-A164-B34E-A4ED-FE837F0A3C0D}" destId="{B43E8EDD-822F-6D44-86C2-97A37BC87515}" srcOrd="3" destOrd="0" presId="urn:microsoft.com/office/officeart/2005/8/layout/orgChart1"/>
    <dgm:cxn modelId="{6EB12423-88FD-CC47-A637-1CA54734773A}" type="presParOf" srcId="{B43E8EDD-822F-6D44-86C2-97A37BC87515}" destId="{5F0A16C5-0801-0A48-A4AF-02D6AD515B60}" srcOrd="0" destOrd="0" presId="urn:microsoft.com/office/officeart/2005/8/layout/orgChart1"/>
    <dgm:cxn modelId="{787DB662-28C0-D747-A523-C1B590A19AEC}" type="presParOf" srcId="{5F0A16C5-0801-0A48-A4AF-02D6AD515B60}" destId="{2C191302-9C4E-984F-B56B-02BFB8A6DD9C}" srcOrd="0" destOrd="0" presId="urn:microsoft.com/office/officeart/2005/8/layout/orgChart1"/>
    <dgm:cxn modelId="{4AEA0E19-80F0-934B-9311-66A66D7A16B2}" type="presParOf" srcId="{5F0A16C5-0801-0A48-A4AF-02D6AD515B60}" destId="{D73A16BD-F39A-0E49-A647-60625193F5E5}" srcOrd="1" destOrd="0" presId="urn:microsoft.com/office/officeart/2005/8/layout/orgChart1"/>
    <dgm:cxn modelId="{D2538A0E-6639-8643-96AB-B5965B2AC879}" type="presParOf" srcId="{B43E8EDD-822F-6D44-86C2-97A37BC87515}" destId="{6C754A97-F80A-734C-A8C4-C68012731CBF}" srcOrd="1" destOrd="0" presId="urn:microsoft.com/office/officeart/2005/8/layout/orgChart1"/>
    <dgm:cxn modelId="{47526273-DA0E-3E42-9706-B8680AEE123D}" type="presParOf" srcId="{B43E8EDD-822F-6D44-86C2-97A37BC87515}" destId="{43F8B9A6-8290-0C40-B9DF-0F6E01987A45}" srcOrd="2" destOrd="0" presId="urn:microsoft.com/office/officeart/2005/8/layout/orgChart1"/>
    <dgm:cxn modelId="{CAE492B5-5797-2647-AF65-5441D578C0C3}" type="presParOf" srcId="{405111CD-A164-B34E-A4ED-FE837F0A3C0D}" destId="{4A01B260-6211-E045-8EE5-62404308436D}" srcOrd="4" destOrd="0" presId="urn:microsoft.com/office/officeart/2005/8/layout/orgChart1"/>
    <dgm:cxn modelId="{4DCE6EF7-3EBC-6347-8D8A-1EFFD094523A}" type="presParOf" srcId="{405111CD-A164-B34E-A4ED-FE837F0A3C0D}" destId="{5BD6AC83-E545-9D40-B843-117F3A76C14A}" srcOrd="5" destOrd="0" presId="urn:microsoft.com/office/officeart/2005/8/layout/orgChart1"/>
    <dgm:cxn modelId="{AFDBCAAC-C2B3-7848-8DB5-5AF9CC301BBA}" type="presParOf" srcId="{5BD6AC83-E545-9D40-B843-117F3A76C14A}" destId="{1CE69814-7AAC-3541-AEDB-186682CCB7A5}" srcOrd="0" destOrd="0" presId="urn:microsoft.com/office/officeart/2005/8/layout/orgChart1"/>
    <dgm:cxn modelId="{BA128300-CDC7-B045-A305-B5DD3848D744}" type="presParOf" srcId="{1CE69814-7AAC-3541-AEDB-186682CCB7A5}" destId="{B347FA40-0FDA-A04E-9416-702F2E8DFF37}" srcOrd="0" destOrd="0" presId="urn:microsoft.com/office/officeart/2005/8/layout/orgChart1"/>
    <dgm:cxn modelId="{9BFEE3F5-6CB3-A54B-A920-26D9E060283B}" type="presParOf" srcId="{1CE69814-7AAC-3541-AEDB-186682CCB7A5}" destId="{15948B50-C329-CF44-89D7-AF1402291A99}" srcOrd="1" destOrd="0" presId="urn:microsoft.com/office/officeart/2005/8/layout/orgChart1"/>
    <dgm:cxn modelId="{3C372367-595A-D144-AF36-3A0D1F7FDA24}" type="presParOf" srcId="{5BD6AC83-E545-9D40-B843-117F3A76C14A}" destId="{9474A2CA-6957-FE44-B251-1D0E9AB31893}" srcOrd="1" destOrd="0" presId="urn:microsoft.com/office/officeart/2005/8/layout/orgChart1"/>
    <dgm:cxn modelId="{6D69912A-8E28-3644-8002-776745B81266}" type="presParOf" srcId="{5BD6AC83-E545-9D40-B843-117F3A76C14A}" destId="{479E2219-8382-FA4A-8DDE-9CE2265984C8}" srcOrd="2" destOrd="0" presId="urn:microsoft.com/office/officeart/2005/8/layout/orgChart1"/>
    <dgm:cxn modelId="{90094F68-706A-8441-B5BD-2C8B4441BCC3}" type="presParOf" srcId="{405111CD-A164-B34E-A4ED-FE837F0A3C0D}" destId="{E8ED1AC7-34E1-A046-8DCD-B476C7724142}" srcOrd="6" destOrd="0" presId="urn:microsoft.com/office/officeart/2005/8/layout/orgChart1"/>
    <dgm:cxn modelId="{05EDD133-D6E1-9F47-B4C6-6F8BAA207101}" type="presParOf" srcId="{405111CD-A164-B34E-A4ED-FE837F0A3C0D}" destId="{8BD82429-B286-0542-BEE5-2C78DB5D7757}" srcOrd="7" destOrd="0" presId="urn:microsoft.com/office/officeart/2005/8/layout/orgChart1"/>
    <dgm:cxn modelId="{5A823777-6BE7-584C-8B13-99865BB474A1}" type="presParOf" srcId="{8BD82429-B286-0542-BEE5-2C78DB5D7757}" destId="{48B50B1D-015A-C54A-8F92-D4D6D84C2F69}" srcOrd="0" destOrd="0" presId="urn:microsoft.com/office/officeart/2005/8/layout/orgChart1"/>
    <dgm:cxn modelId="{8E67D1F3-D989-174E-9BC9-FB869CFD7A29}" type="presParOf" srcId="{48B50B1D-015A-C54A-8F92-D4D6D84C2F69}" destId="{A69AB782-0239-B842-A2C3-5253D1C97091}" srcOrd="0" destOrd="0" presId="urn:microsoft.com/office/officeart/2005/8/layout/orgChart1"/>
    <dgm:cxn modelId="{A01EAAC3-4EFB-0445-97A3-088BA48E38AF}" type="presParOf" srcId="{48B50B1D-015A-C54A-8F92-D4D6D84C2F69}" destId="{4745CDF3-935B-484E-BDFF-8CD0FD7BC291}" srcOrd="1" destOrd="0" presId="urn:microsoft.com/office/officeart/2005/8/layout/orgChart1"/>
    <dgm:cxn modelId="{C4B03AFC-CD4F-5842-8BBF-3E7A8C8EB9F2}" type="presParOf" srcId="{8BD82429-B286-0542-BEE5-2C78DB5D7757}" destId="{6404F495-3712-7946-AAB7-09DE9E352C5B}" srcOrd="1" destOrd="0" presId="urn:microsoft.com/office/officeart/2005/8/layout/orgChart1"/>
    <dgm:cxn modelId="{E2C40F6B-DF23-7745-AE4F-93056474B126}" type="presParOf" srcId="{8BD82429-B286-0542-BEE5-2C78DB5D7757}" destId="{8E6C06A3-51B5-864C-9A9E-9EF8F33EC3CF}" srcOrd="2" destOrd="0" presId="urn:microsoft.com/office/officeart/2005/8/layout/orgChart1"/>
    <dgm:cxn modelId="{6E803DAA-CF85-7947-871E-19493CA40870}" type="presParOf" srcId="{86FC0A42-1A5A-E248-BF1D-5C2F67B0A987}" destId="{8146D426-BB5C-FF4A-B88E-0C041C4F7593}" srcOrd="2" destOrd="0" presId="urn:microsoft.com/office/officeart/2005/8/layout/orgChart1"/>
    <dgm:cxn modelId="{2ACD5BE7-BEE8-3042-98A2-926F090047EB}" type="presParOf" srcId="{F5BAD2A0-4E63-AA4D-9132-1DAFF23679F5}" destId="{FED3BD85-5ED4-CC4A-98BF-83138BF68236}" srcOrd="6" destOrd="0" presId="urn:microsoft.com/office/officeart/2005/8/layout/orgChart1"/>
    <dgm:cxn modelId="{0FA007DE-87B1-2A46-A586-58014C8C479E}" type="presParOf" srcId="{F5BAD2A0-4E63-AA4D-9132-1DAFF23679F5}" destId="{6045F48E-4C9D-DD4A-98CC-ADDB349B1560}" srcOrd="7" destOrd="0" presId="urn:microsoft.com/office/officeart/2005/8/layout/orgChart1"/>
    <dgm:cxn modelId="{A76EC23E-CA32-6E49-92C7-CB193B133EC5}" type="presParOf" srcId="{6045F48E-4C9D-DD4A-98CC-ADDB349B1560}" destId="{ED09214A-0AB6-7543-9D84-A36A410158F4}" srcOrd="0" destOrd="0" presId="urn:microsoft.com/office/officeart/2005/8/layout/orgChart1"/>
    <dgm:cxn modelId="{BB245E34-C471-E64A-BC9F-B3BB277D22DD}" type="presParOf" srcId="{ED09214A-0AB6-7543-9D84-A36A410158F4}" destId="{35C4C4F4-1B41-DF48-878E-250D3600B8CD}" srcOrd="0" destOrd="0" presId="urn:microsoft.com/office/officeart/2005/8/layout/orgChart1"/>
    <dgm:cxn modelId="{22CA0804-9481-4040-BF51-27DECC93DE4F}" type="presParOf" srcId="{ED09214A-0AB6-7543-9D84-A36A410158F4}" destId="{A573C052-3D36-E947-B3F2-5B9727F339C4}" srcOrd="1" destOrd="0" presId="urn:microsoft.com/office/officeart/2005/8/layout/orgChart1"/>
    <dgm:cxn modelId="{61BD1260-E9F8-F747-834E-5F443B171650}" type="presParOf" srcId="{6045F48E-4C9D-DD4A-98CC-ADDB349B1560}" destId="{B2D6722C-16EF-7145-AD4D-FA91E95965C6}" srcOrd="1" destOrd="0" presId="urn:microsoft.com/office/officeart/2005/8/layout/orgChart1"/>
    <dgm:cxn modelId="{7DE34F8B-1BAA-704F-90AA-873E8E36F7F5}" type="presParOf" srcId="{6045F48E-4C9D-DD4A-98CC-ADDB349B1560}" destId="{B147ECD4-2288-764D-B24B-DA9E42636E5A}" srcOrd="2" destOrd="0" presId="urn:microsoft.com/office/officeart/2005/8/layout/orgChart1"/>
    <dgm:cxn modelId="{DEC87543-9ABF-F646-B0CB-FAEF0BC66BD5}" type="presParOf" srcId="{812E4638-E7BC-3240-99DC-6FB7F02D8664}" destId="{1B8560CB-E864-1D4C-961B-021F405B93C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5527D3-E21E-7247-9D23-56E197224AC9}" type="doc">
      <dgm:prSet loTypeId="urn:microsoft.com/office/officeart/2005/8/layout/radial5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8F83F8-2D9A-2142-98E4-C144873C9C26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Hans" altLang="en-US" sz="1600" b="1" dirty="0"/>
            <a:t>大内容</a:t>
          </a:r>
          <a:endParaRPr lang="zh-CN" altLang="en-US" sz="1600" b="1" dirty="0"/>
        </a:p>
      </dgm:t>
    </dgm:pt>
    <dgm:pt modelId="{C7FDF408-25E9-0845-9587-883184776EE0}" type="parTrans" cxnId="{5022CF58-F053-1647-AFEC-A86A2E6A9CB1}">
      <dgm:prSet/>
      <dgm:spPr/>
      <dgm:t>
        <a:bodyPr/>
        <a:lstStyle/>
        <a:p>
          <a:endParaRPr lang="zh-CN" altLang="en-US"/>
        </a:p>
      </dgm:t>
    </dgm:pt>
    <dgm:pt modelId="{A4C966F3-CD76-704A-A3A7-D23BFFD4983B}" type="sibTrans" cxnId="{5022CF58-F053-1647-AFEC-A86A2E6A9CB1}">
      <dgm:prSet/>
      <dgm:spPr/>
      <dgm:t>
        <a:bodyPr/>
        <a:lstStyle/>
        <a:p>
          <a:endParaRPr lang="zh-CN" altLang="en-US"/>
        </a:p>
      </dgm:t>
    </dgm:pt>
    <dgm:pt modelId="{5F1C505C-74D2-114B-9663-7370AAAE3117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Hans" altLang="en-US" sz="1600" dirty="0"/>
            <a:t>新房</a:t>
          </a:r>
          <a:endParaRPr lang="zh-CN" altLang="en-US" sz="1600" dirty="0"/>
        </a:p>
      </dgm:t>
    </dgm:pt>
    <dgm:pt modelId="{930B8ECB-635A-214C-B144-E3C015144912}" type="parTrans" cxnId="{E8DD1993-248F-DE42-B970-3EBDAD24B2B4}">
      <dgm:prSet/>
      <dgm:spPr/>
      <dgm:t>
        <a:bodyPr/>
        <a:lstStyle/>
        <a:p>
          <a:endParaRPr lang="zh-CN" altLang="en-US"/>
        </a:p>
      </dgm:t>
    </dgm:pt>
    <dgm:pt modelId="{90B922DE-7FD4-1D46-911D-4A431A755352}" type="sibTrans" cxnId="{E8DD1993-248F-DE42-B970-3EBDAD24B2B4}">
      <dgm:prSet/>
      <dgm:spPr/>
      <dgm:t>
        <a:bodyPr/>
        <a:lstStyle/>
        <a:p>
          <a:endParaRPr lang="zh-CN" altLang="en-US"/>
        </a:p>
      </dgm:t>
    </dgm:pt>
    <dgm:pt modelId="{DF71BBAE-2786-3249-99E6-2D69EE0E3814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Hans" altLang="en-US" sz="1600"/>
            <a:t>二手房</a:t>
          </a:r>
          <a:endParaRPr lang="zh-CN" altLang="en-US" sz="1600"/>
        </a:p>
      </dgm:t>
    </dgm:pt>
    <dgm:pt modelId="{D6439B31-4175-FC46-8CC1-D0AB4ADF93BE}" type="parTrans" cxnId="{F1F162CC-8778-1F47-AE53-0041B4B44CDD}">
      <dgm:prSet/>
      <dgm:spPr/>
      <dgm:t>
        <a:bodyPr/>
        <a:lstStyle/>
        <a:p>
          <a:endParaRPr lang="zh-CN" altLang="en-US"/>
        </a:p>
      </dgm:t>
    </dgm:pt>
    <dgm:pt modelId="{1F00F50A-1278-8B48-ACB3-00F47D5659A8}" type="sibTrans" cxnId="{F1F162CC-8778-1F47-AE53-0041B4B44CDD}">
      <dgm:prSet/>
      <dgm:spPr/>
      <dgm:t>
        <a:bodyPr/>
        <a:lstStyle/>
        <a:p>
          <a:endParaRPr lang="zh-CN" altLang="en-US"/>
        </a:p>
      </dgm:t>
    </dgm:pt>
    <dgm:pt modelId="{4FD91FD1-0F54-DE4F-A1C9-28485F6C3014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Hans" altLang="en-US" sz="1600"/>
            <a:t>租房</a:t>
          </a:r>
          <a:endParaRPr lang="zh-CN" altLang="en-US" sz="1600"/>
        </a:p>
      </dgm:t>
    </dgm:pt>
    <dgm:pt modelId="{18FF046E-85D1-EC4C-9BA5-AA64EEA2A3BE}" type="parTrans" cxnId="{CD4BDADA-CDE7-0D4F-99F3-A93A31F49654}">
      <dgm:prSet/>
      <dgm:spPr/>
      <dgm:t>
        <a:bodyPr/>
        <a:lstStyle/>
        <a:p>
          <a:endParaRPr lang="zh-CN" altLang="en-US"/>
        </a:p>
      </dgm:t>
    </dgm:pt>
    <dgm:pt modelId="{1ECCAAF1-6DB9-5643-A5C9-21B972CCFF67}" type="sibTrans" cxnId="{CD4BDADA-CDE7-0D4F-99F3-A93A31F49654}">
      <dgm:prSet/>
      <dgm:spPr/>
      <dgm:t>
        <a:bodyPr/>
        <a:lstStyle/>
        <a:p>
          <a:endParaRPr lang="zh-CN" altLang="en-US"/>
        </a:p>
      </dgm:t>
    </dgm:pt>
    <dgm:pt modelId="{CAEB9E40-3688-2740-8ECC-112247D85B64}">
      <dgm:prSet phldrT="[文本]" custT="1"/>
      <dgm:spPr>
        <a:solidFill>
          <a:schemeClr val="accent6"/>
        </a:solidFill>
      </dgm:spPr>
      <dgm:t>
        <a:bodyPr/>
        <a:lstStyle/>
        <a:p>
          <a:endParaRPr lang="zh-CN" altLang="en-US" sz="1600" dirty="0"/>
        </a:p>
      </dgm:t>
    </dgm:pt>
    <dgm:pt modelId="{EEA4567F-3B54-1446-814D-02900C32A876}" type="parTrans" cxnId="{BAE00A7C-4D24-AA4D-8BA0-9C580F724D9C}">
      <dgm:prSet/>
      <dgm:spPr/>
      <dgm:t>
        <a:bodyPr/>
        <a:lstStyle/>
        <a:p>
          <a:endParaRPr lang="zh-CN" altLang="en-US"/>
        </a:p>
      </dgm:t>
    </dgm:pt>
    <dgm:pt modelId="{CD3F454F-BEE6-E04C-8B77-D2B8BFF6B0D9}" type="sibTrans" cxnId="{BAE00A7C-4D24-AA4D-8BA0-9C580F724D9C}">
      <dgm:prSet/>
      <dgm:spPr/>
      <dgm:t>
        <a:bodyPr/>
        <a:lstStyle/>
        <a:p>
          <a:endParaRPr lang="zh-CN" altLang="en-US"/>
        </a:p>
      </dgm:t>
    </dgm:pt>
    <dgm:pt modelId="{91AAC2F5-68BA-064A-9460-C28DF8FE7E12}" type="pres">
      <dgm:prSet presAssocID="{235527D3-E21E-7247-9D23-56E197224AC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93A1437-C276-6A46-AB35-38010074609D}" type="pres">
      <dgm:prSet presAssocID="{F28F83F8-2D9A-2142-98E4-C144873C9C26}" presName="centerShape" presStyleLbl="node0" presStyleIdx="0" presStyleCnt="1"/>
      <dgm:spPr/>
    </dgm:pt>
    <dgm:pt modelId="{F98E8D34-8B8D-064E-A838-FF62C47DCF82}" type="pres">
      <dgm:prSet presAssocID="{D6439B31-4175-FC46-8CC1-D0AB4ADF93BE}" presName="parTrans" presStyleLbl="sibTrans2D1" presStyleIdx="0" presStyleCnt="4"/>
      <dgm:spPr/>
    </dgm:pt>
    <dgm:pt modelId="{006BDAE3-D49A-A346-9644-85434C430F39}" type="pres">
      <dgm:prSet presAssocID="{D6439B31-4175-FC46-8CC1-D0AB4ADF93BE}" presName="connectorText" presStyleLbl="sibTrans2D1" presStyleIdx="0" presStyleCnt="4"/>
      <dgm:spPr/>
    </dgm:pt>
    <dgm:pt modelId="{23898E11-FC77-B945-8456-796493D89B70}" type="pres">
      <dgm:prSet presAssocID="{DF71BBAE-2786-3249-99E6-2D69EE0E3814}" presName="node" presStyleLbl="node1" presStyleIdx="0" presStyleCnt="4">
        <dgm:presLayoutVars>
          <dgm:bulletEnabled val="1"/>
        </dgm:presLayoutVars>
      </dgm:prSet>
      <dgm:spPr/>
    </dgm:pt>
    <dgm:pt modelId="{AF93197E-09BC-5D4F-B1A8-2D68E2E71AAE}" type="pres">
      <dgm:prSet presAssocID="{930B8ECB-635A-214C-B144-E3C015144912}" presName="parTrans" presStyleLbl="sibTrans2D1" presStyleIdx="1" presStyleCnt="4"/>
      <dgm:spPr/>
    </dgm:pt>
    <dgm:pt modelId="{72342194-7DF9-8145-A678-A0BD9F7BD313}" type="pres">
      <dgm:prSet presAssocID="{930B8ECB-635A-214C-B144-E3C015144912}" presName="connectorText" presStyleLbl="sibTrans2D1" presStyleIdx="1" presStyleCnt="4"/>
      <dgm:spPr/>
    </dgm:pt>
    <dgm:pt modelId="{E21F8545-216E-0F4A-9A4D-A2E825BE5EEA}" type="pres">
      <dgm:prSet presAssocID="{5F1C505C-74D2-114B-9663-7370AAAE3117}" presName="node" presStyleLbl="node1" presStyleIdx="1" presStyleCnt="4">
        <dgm:presLayoutVars>
          <dgm:bulletEnabled val="1"/>
        </dgm:presLayoutVars>
      </dgm:prSet>
      <dgm:spPr/>
    </dgm:pt>
    <dgm:pt modelId="{123C308F-AE4E-8147-A60B-5E8C68086C25}" type="pres">
      <dgm:prSet presAssocID="{18FF046E-85D1-EC4C-9BA5-AA64EEA2A3BE}" presName="parTrans" presStyleLbl="sibTrans2D1" presStyleIdx="2" presStyleCnt="4"/>
      <dgm:spPr/>
    </dgm:pt>
    <dgm:pt modelId="{FFEC77FB-D9FB-7844-9669-CE9FE7985B3E}" type="pres">
      <dgm:prSet presAssocID="{18FF046E-85D1-EC4C-9BA5-AA64EEA2A3BE}" presName="connectorText" presStyleLbl="sibTrans2D1" presStyleIdx="2" presStyleCnt="4"/>
      <dgm:spPr/>
    </dgm:pt>
    <dgm:pt modelId="{1701730A-A05E-D048-AF17-8D5126D9CE37}" type="pres">
      <dgm:prSet presAssocID="{4FD91FD1-0F54-DE4F-A1C9-28485F6C3014}" presName="node" presStyleLbl="node1" presStyleIdx="2" presStyleCnt="4">
        <dgm:presLayoutVars>
          <dgm:bulletEnabled val="1"/>
        </dgm:presLayoutVars>
      </dgm:prSet>
      <dgm:spPr/>
    </dgm:pt>
    <dgm:pt modelId="{76BAA832-EBB6-124B-B234-CB9F5FE8289A}" type="pres">
      <dgm:prSet presAssocID="{EEA4567F-3B54-1446-814D-02900C32A876}" presName="parTrans" presStyleLbl="sibTrans2D1" presStyleIdx="3" presStyleCnt="4"/>
      <dgm:spPr/>
    </dgm:pt>
    <dgm:pt modelId="{BD7F2574-309A-7340-AD50-8A65D7E418A0}" type="pres">
      <dgm:prSet presAssocID="{EEA4567F-3B54-1446-814D-02900C32A876}" presName="connectorText" presStyleLbl="sibTrans2D1" presStyleIdx="3" presStyleCnt="4"/>
      <dgm:spPr/>
    </dgm:pt>
    <dgm:pt modelId="{28088454-D52C-BC4F-9968-EDA16BF56505}" type="pres">
      <dgm:prSet presAssocID="{CAEB9E40-3688-2740-8ECC-112247D85B64}" presName="node" presStyleLbl="node1" presStyleIdx="3" presStyleCnt="4">
        <dgm:presLayoutVars>
          <dgm:bulletEnabled val="1"/>
        </dgm:presLayoutVars>
      </dgm:prSet>
      <dgm:spPr/>
    </dgm:pt>
  </dgm:ptLst>
  <dgm:cxnLst>
    <dgm:cxn modelId="{7CB34115-432D-F64F-BD22-1DAEF2DE0FCF}" type="presOf" srcId="{DF71BBAE-2786-3249-99E6-2D69EE0E3814}" destId="{23898E11-FC77-B945-8456-796493D89B70}" srcOrd="0" destOrd="0" presId="urn:microsoft.com/office/officeart/2005/8/layout/radial5"/>
    <dgm:cxn modelId="{4AD87C19-9E9A-8E4F-9F65-9078402A735B}" type="presOf" srcId="{F28F83F8-2D9A-2142-98E4-C144873C9C26}" destId="{293A1437-C276-6A46-AB35-38010074609D}" srcOrd="0" destOrd="0" presId="urn:microsoft.com/office/officeart/2005/8/layout/radial5"/>
    <dgm:cxn modelId="{EB84391E-ED7F-1047-8E8F-49C66E9F567A}" type="presOf" srcId="{D6439B31-4175-FC46-8CC1-D0AB4ADF93BE}" destId="{F98E8D34-8B8D-064E-A838-FF62C47DCF82}" srcOrd="0" destOrd="0" presId="urn:microsoft.com/office/officeart/2005/8/layout/radial5"/>
    <dgm:cxn modelId="{2112C51F-E444-7742-96C9-5B16F06ACE27}" type="presOf" srcId="{D6439B31-4175-FC46-8CC1-D0AB4ADF93BE}" destId="{006BDAE3-D49A-A346-9644-85434C430F39}" srcOrd="1" destOrd="0" presId="urn:microsoft.com/office/officeart/2005/8/layout/radial5"/>
    <dgm:cxn modelId="{A5525220-6F17-2A48-BC10-EF034E595119}" type="presOf" srcId="{930B8ECB-635A-214C-B144-E3C015144912}" destId="{72342194-7DF9-8145-A678-A0BD9F7BD313}" srcOrd="1" destOrd="0" presId="urn:microsoft.com/office/officeart/2005/8/layout/radial5"/>
    <dgm:cxn modelId="{D061312E-60BB-C944-855A-53E0B354942B}" type="presOf" srcId="{EEA4567F-3B54-1446-814D-02900C32A876}" destId="{BD7F2574-309A-7340-AD50-8A65D7E418A0}" srcOrd="1" destOrd="0" presId="urn:microsoft.com/office/officeart/2005/8/layout/radial5"/>
    <dgm:cxn modelId="{0F6BED47-FEEF-054E-9046-1906FDCBB189}" type="presOf" srcId="{4FD91FD1-0F54-DE4F-A1C9-28485F6C3014}" destId="{1701730A-A05E-D048-AF17-8D5126D9CE37}" srcOrd="0" destOrd="0" presId="urn:microsoft.com/office/officeart/2005/8/layout/radial5"/>
    <dgm:cxn modelId="{74C81E48-23A7-9647-9A63-788BD8AE9904}" type="presOf" srcId="{EEA4567F-3B54-1446-814D-02900C32A876}" destId="{76BAA832-EBB6-124B-B234-CB9F5FE8289A}" srcOrd="0" destOrd="0" presId="urn:microsoft.com/office/officeart/2005/8/layout/radial5"/>
    <dgm:cxn modelId="{5022CF58-F053-1647-AFEC-A86A2E6A9CB1}" srcId="{235527D3-E21E-7247-9D23-56E197224AC9}" destId="{F28F83F8-2D9A-2142-98E4-C144873C9C26}" srcOrd="0" destOrd="0" parTransId="{C7FDF408-25E9-0845-9587-883184776EE0}" sibTransId="{A4C966F3-CD76-704A-A3A7-D23BFFD4983B}"/>
    <dgm:cxn modelId="{8BC4DD59-23AF-D54E-AB39-478A7F1E0E5B}" type="presOf" srcId="{18FF046E-85D1-EC4C-9BA5-AA64EEA2A3BE}" destId="{123C308F-AE4E-8147-A60B-5E8C68086C25}" srcOrd="0" destOrd="0" presId="urn:microsoft.com/office/officeart/2005/8/layout/radial5"/>
    <dgm:cxn modelId="{81B2BD65-524F-E746-A6D8-C5934D9FCA5B}" type="presOf" srcId="{235527D3-E21E-7247-9D23-56E197224AC9}" destId="{91AAC2F5-68BA-064A-9460-C28DF8FE7E12}" srcOrd="0" destOrd="0" presId="urn:microsoft.com/office/officeart/2005/8/layout/radial5"/>
    <dgm:cxn modelId="{63730A6C-1C86-3044-9C41-2904835E0937}" type="presOf" srcId="{5F1C505C-74D2-114B-9663-7370AAAE3117}" destId="{E21F8545-216E-0F4A-9A4D-A2E825BE5EEA}" srcOrd="0" destOrd="0" presId="urn:microsoft.com/office/officeart/2005/8/layout/radial5"/>
    <dgm:cxn modelId="{BAE00A7C-4D24-AA4D-8BA0-9C580F724D9C}" srcId="{F28F83F8-2D9A-2142-98E4-C144873C9C26}" destId="{CAEB9E40-3688-2740-8ECC-112247D85B64}" srcOrd="3" destOrd="0" parTransId="{EEA4567F-3B54-1446-814D-02900C32A876}" sibTransId="{CD3F454F-BEE6-E04C-8B77-D2B8BFF6B0D9}"/>
    <dgm:cxn modelId="{5D964384-B6D8-2F46-AD45-2D8DA1991409}" type="presOf" srcId="{930B8ECB-635A-214C-B144-E3C015144912}" destId="{AF93197E-09BC-5D4F-B1A8-2D68E2E71AAE}" srcOrd="0" destOrd="0" presId="urn:microsoft.com/office/officeart/2005/8/layout/radial5"/>
    <dgm:cxn modelId="{A8BDF78B-4306-7C42-A4C9-34863F2E688B}" type="presOf" srcId="{18FF046E-85D1-EC4C-9BA5-AA64EEA2A3BE}" destId="{FFEC77FB-D9FB-7844-9669-CE9FE7985B3E}" srcOrd="1" destOrd="0" presId="urn:microsoft.com/office/officeart/2005/8/layout/radial5"/>
    <dgm:cxn modelId="{E8DD1993-248F-DE42-B970-3EBDAD24B2B4}" srcId="{F28F83F8-2D9A-2142-98E4-C144873C9C26}" destId="{5F1C505C-74D2-114B-9663-7370AAAE3117}" srcOrd="1" destOrd="0" parTransId="{930B8ECB-635A-214C-B144-E3C015144912}" sibTransId="{90B922DE-7FD4-1D46-911D-4A431A755352}"/>
    <dgm:cxn modelId="{ED8983B9-559F-0E4A-8919-176E99985EA7}" type="presOf" srcId="{CAEB9E40-3688-2740-8ECC-112247D85B64}" destId="{28088454-D52C-BC4F-9968-EDA16BF56505}" srcOrd="0" destOrd="0" presId="urn:microsoft.com/office/officeart/2005/8/layout/radial5"/>
    <dgm:cxn modelId="{F1F162CC-8778-1F47-AE53-0041B4B44CDD}" srcId="{F28F83F8-2D9A-2142-98E4-C144873C9C26}" destId="{DF71BBAE-2786-3249-99E6-2D69EE0E3814}" srcOrd="0" destOrd="0" parTransId="{D6439B31-4175-FC46-8CC1-D0AB4ADF93BE}" sibTransId="{1F00F50A-1278-8B48-ACB3-00F47D5659A8}"/>
    <dgm:cxn modelId="{CD4BDADA-CDE7-0D4F-99F3-A93A31F49654}" srcId="{F28F83F8-2D9A-2142-98E4-C144873C9C26}" destId="{4FD91FD1-0F54-DE4F-A1C9-28485F6C3014}" srcOrd="2" destOrd="0" parTransId="{18FF046E-85D1-EC4C-9BA5-AA64EEA2A3BE}" sibTransId="{1ECCAAF1-6DB9-5643-A5C9-21B972CCFF67}"/>
    <dgm:cxn modelId="{694B7379-6AF4-C74C-AAC2-C4CCBAFCCFE4}" type="presParOf" srcId="{91AAC2F5-68BA-064A-9460-C28DF8FE7E12}" destId="{293A1437-C276-6A46-AB35-38010074609D}" srcOrd="0" destOrd="0" presId="urn:microsoft.com/office/officeart/2005/8/layout/radial5"/>
    <dgm:cxn modelId="{CAE8B2E6-33B0-1D4D-82FD-61C23E1E0150}" type="presParOf" srcId="{91AAC2F5-68BA-064A-9460-C28DF8FE7E12}" destId="{F98E8D34-8B8D-064E-A838-FF62C47DCF82}" srcOrd="1" destOrd="0" presId="urn:microsoft.com/office/officeart/2005/8/layout/radial5"/>
    <dgm:cxn modelId="{DDBFBD41-D6BC-4846-8202-CC6BFD858562}" type="presParOf" srcId="{F98E8D34-8B8D-064E-A838-FF62C47DCF82}" destId="{006BDAE3-D49A-A346-9644-85434C430F39}" srcOrd="0" destOrd="0" presId="urn:microsoft.com/office/officeart/2005/8/layout/radial5"/>
    <dgm:cxn modelId="{0D0E98E9-3DB2-8D43-9C93-488056F55289}" type="presParOf" srcId="{91AAC2F5-68BA-064A-9460-C28DF8FE7E12}" destId="{23898E11-FC77-B945-8456-796493D89B70}" srcOrd="2" destOrd="0" presId="urn:microsoft.com/office/officeart/2005/8/layout/radial5"/>
    <dgm:cxn modelId="{4E683045-651A-6B4E-831F-B07E10939EDB}" type="presParOf" srcId="{91AAC2F5-68BA-064A-9460-C28DF8FE7E12}" destId="{AF93197E-09BC-5D4F-B1A8-2D68E2E71AAE}" srcOrd="3" destOrd="0" presId="urn:microsoft.com/office/officeart/2005/8/layout/radial5"/>
    <dgm:cxn modelId="{7F89E1BA-C825-6645-9642-8440640A0760}" type="presParOf" srcId="{AF93197E-09BC-5D4F-B1A8-2D68E2E71AAE}" destId="{72342194-7DF9-8145-A678-A0BD9F7BD313}" srcOrd="0" destOrd="0" presId="urn:microsoft.com/office/officeart/2005/8/layout/radial5"/>
    <dgm:cxn modelId="{53445822-D727-FA42-8B76-FB82671A56C8}" type="presParOf" srcId="{91AAC2F5-68BA-064A-9460-C28DF8FE7E12}" destId="{E21F8545-216E-0F4A-9A4D-A2E825BE5EEA}" srcOrd="4" destOrd="0" presId="urn:microsoft.com/office/officeart/2005/8/layout/radial5"/>
    <dgm:cxn modelId="{917B613C-09E8-C748-8FBD-8AAB5E5520D6}" type="presParOf" srcId="{91AAC2F5-68BA-064A-9460-C28DF8FE7E12}" destId="{123C308F-AE4E-8147-A60B-5E8C68086C25}" srcOrd="5" destOrd="0" presId="urn:microsoft.com/office/officeart/2005/8/layout/radial5"/>
    <dgm:cxn modelId="{5EC691E0-2BBB-684D-B00D-825A4F28D393}" type="presParOf" srcId="{123C308F-AE4E-8147-A60B-5E8C68086C25}" destId="{FFEC77FB-D9FB-7844-9669-CE9FE7985B3E}" srcOrd="0" destOrd="0" presId="urn:microsoft.com/office/officeart/2005/8/layout/radial5"/>
    <dgm:cxn modelId="{7B2F605A-1845-6F49-A123-F19676D1981C}" type="presParOf" srcId="{91AAC2F5-68BA-064A-9460-C28DF8FE7E12}" destId="{1701730A-A05E-D048-AF17-8D5126D9CE37}" srcOrd="6" destOrd="0" presId="urn:microsoft.com/office/officeart/2005/8/layout/radial5"/>
    <dgm:cxn modelId="{7BADCEAC-9BD4-3242-B2AA-91E94F0EA9A1}" type="presParOf" srcId="{91AAC2F5-68BA-064A-9460-C28DF8FE7E12}" destId="{76BAA832-EBB6-124B-B234-CB9F5FE8289A}" srcOrd="7" destOrd="0" presId="urn:microsoft.com/office/officeart/2005/8/layout/radial5"/>
    <dgm:cxn modelId="{6ECE6C27-BB22-B646-8DC6-6D4F0D7FE86D}" type="presParOf" srcId="{76BAA832-EBB6-124B-B234-CB9F5FE8289A}" destId="{BD7F2574-309A-7340-AD50-8A65D7E418A0}" srcOrd="0" destOrd="0" presId="urn:microsoft.com/office/officeart/2005/8/layout/radial5"/>
    <dgm:cxn modelId="{70C5CA09-5D72-E54F-82CB-E222CE00ACC7}" type="presParOf" srcId="{91AAC2F5-68BA-064A-9460-C28DF8FE7E12}" destId="{28088454-D52C-BC4F-9968-EDA16BF56505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44D01F-375B-C84E-B5D1-5996853DDAA1}" type="doc">
      <dgm:prSet loTypeId="urn:microsoft.com/office/officeart/2005/8/layout/process4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E92825A2-2372-5144-BE5F-436A8405CD4B}">
      <dgm:prSet phldrT="[文本]"/>
      <dgm:spPr/>
      <dgm:t>
        <a:bodyPr/>
        <a:lstStyle/>
        <a:p>
          <a:r>
            <a:rPr lang="zh-Hans" altLang="en-US"/>
            <a:t>卡片种类多</a:t>
          </a:r>
          <a:endParaRPr lang="zh-CN" altLang="en-US"/>
        </a:p>
      </dgm:t>
    </dgm:pt>
    <dgm:pt modelId="{B1C6A8E9-995A-9E40-89EE-42199E6B9078}" type="parTrans" cxnId="{7DF83BCC-D5A1-CD44-B598-B4C46D95D6C7}">
      <dgm:prSet/>
      <dgm:spPr/>
      <dgm:t>
        <a:bodyPr/>
        <a:lstStyle/>
        <a:p>
          <a:endParaRPr lang="zh-CN" altLang="en-US"/>
        </a:p>
      </dgm:t>
    </dgm:pt>
    <dgm:pt modelId="{B29A2615-7BD3-5C4D-8136-BDC301F7EF2C}" type="sibTrans" cxnId="{7DF83BCC-D5A1-CD44-B598-B4C46D95D6C7}">
      <dgm:prSet/>
      <dgm:spPr/>
      <dgm:t>
        <a:bodyPr/>
        <a:lstStyle/>
        <a:p>
          <a:endParaRPr lang="zh-CN" altLang="en-US"/>
        </a:p>
      </dgm:t>
    </dgm:pt>
    <dgm:pt modelId="{D0F76EA7-C291-8544-A14B-DFCE7143EAE4}">
      <dgm:prSet phldrT="[文本]"/>
      <dgm:spPr/>
      <dgm:t>
        <a:bodyPr/>
        <a:lstStyle/>
        <a:p>
          <a:r>
            <a:rPr lang="zh-Hans" altLang="en-US" dirty="0"/>
            <a:t>卡片包含模块多</a:t>
          </a:r>
          <a:endParaRPr lang="zh-CN" altLang="en-US" dirty="0"/>
        </a:p>
      </dgm:t>
    </dgm:pt>
    <dgm:pt modelId="{5B22B00F-68E8-4441-92DE-4B001B325471}" type="parTrans" cxnId="{5E211804-C7F6-644F-A545-13F54454A767}">
      <dgm:prSet/>
      <dgm:spPr/>
      <dgm:t>
        <a:bodyPr/>
        <a:lstStyle/>
        <a:p>
          <a:endParaRPr lang="zh-CN" altLang="en-US"/>
        </a:p>
      </dgm:t>
    </dgm:pt>
    <dgm:pt modelId="{3A5B1EF7-A445-304A-A87E-D76ED1B6C8B2}" type="sibTrans" cxnId="{5E211804-C7F6-644F-A545-13F54454A767}">
      <dgm:prSet/>
      <dgm:spPr/>
      <dgm:t>
        <a:bodyPr/>
        <a:lstStyle/>
        <a:p>
          <a:endParaRPr lang="zh-CN" altLang="en-US"/>
        </a:p>
      </dgm:t>
    </dgm:pt>
    <dgm:pt modelId="{20525CE6-F9CC-3045-8146-639B3D10CFE1}">
      <dgm:prSet phldrT="[文本]"/>
      <dgm:spPr/>
      <dgm:t>
        <a:bodyPr/>
        <a:lstStyle/>
        <a:p>
          <a:r>
            <a:rPr lang="zh-Hans" altLang="en-US" dirty="0"/>
            <a:t>模块样式多</a:t>
          </a:r>
          <a:endParaRPr lang="zh-CN" altLang="en-US" dirty="0"/>
        </a:p>
      </dgm:t>
    </dgm:pt>
    <dgm:pt modelId="{A91359B7-BE81-E446-ABF1-4F0812A80020}" type="parTrans" cxnId="{969279F9-4885-8947-9626-D219FE8A2A9A}">
      <dgm:prSet/>
      <dgm:spPr/>
      <dgm:t>
        <a:bodyPr/>
        <a:lstStyle/>
        <a:p>
          <a:endParaRPr lang="zh-CN" altLang="en-US"/>
        </a:p>
      </dgm:t>
    </dgm:pt>
    <dgm:pt modelId="{ABB5E146-7703-A041-A038-2C55B9ED37EB}" type="sibTrans" cxnId="{969279F9-4885-8947-9626-D219FE8A2A9A}">
      <dgm:prSet/>
      <dgm:spPr/>
      <dgm:t>
        <a:bodyPr/>
        <a:lstStyle/>
        <a:p>
          <a:endParaRPr lang="zh-CN" altLang="en-US"/>
        </a:p>
      </dgm:t>
    </dgm:pt>
    <dgm:pt modelId="{03371C11-2341-5B49-8541-F91E8773E76B}">
      <dgm:prSet phldrT="[文本]"/>
      <dgm:spPr/>
      <dgm:t>
        <a:bodyPr/>
        <a:lstStyle/>
        <a:p>
          <a:r>
            <a:rPr lang="zh-Hans" altLang="en-US" dirty="0"/>
            <a:t>各业务方功能相似</a:t>
          </a:r>
          <a:endParaRPr lang="zh-CN" altLang="en-US" dirty="0"/>
        </a:p>
      </dgm:t>
    </dgm:pt>
    <dgm:pt modelId="{84F8BF73-1D20-DD45-8998-FB4AD3459F5F}" type="parTrans" cxnId="{5AA2472C-B8B1-294E-BAE1-08BBFC753D55}">
      <dgm:prSet/>
      <dgm:spPr/>
    </dgm:pt>
    <dgm:pt modelId="{F67D7992-A4C3-2342-A8EE-2BF44334105F}" type="sibTrans" cxnId="{5AA2472C-B8B1-294E-BAE1-08BBFC753D55}">
      <dgm:prSet/>
      <dgm:spPr/>
    </dgm:pt>
    <dgm:pt modelId="{3864CF0A-3606-5D4F-82AC-224F1BCB1165}" type="pres">
      <dgm:prSet presAssocID="{E644D01F-375B-C84E-B5D1-5996853DDAA1}" presName="Name0" presStyleCnt="0">
        <dgm:presLayoutVars>
          <dgm:dir/>
          <dgm:animLvl val="lvl"/>
          <dgm:resizeHandles val="exact"/>
        </dgm:presLayoutVars>
      </dgm:prSet>
      <dgm:spPr/>
    </dgm:pt>
    <dgm:pt modelId="{67A34026-8426-6B44-9AB5-B7C3DA0D19A1}" type="pres">
      <dgm:prSet presAssocID="{03371C11-2341-5B49-8541-F91E8773E76B}" presName="boxAndChildren" presStyleCnt="0"/>
      <dgm:spPr/>
    </dgm:pt>
    <dgm:pt modelId="{8D9FEA5F-D5C1-5C49-9D00-916C3DAABEEB}" type="pres">
      <dgm:prSet presAssocID="{03371C11-2341-5B49-8541-F91E8773E76B}" presName="parentTextBox" presStyleLbl="node1" presStyleIdx="0" presStyleCnt="4"/>
      <dgm:spPr/>
    </dgm:pt>
    <dgm:pt modelId="{6A3E6A06-2151-9449-A757-53E97E53EA99}" type="pres">
      <dgm:prSet presAssocID="{ABB5E146-7703-A041-A038-2C55B9ED37EB}" presName="sp" presStyleCnt="0"/>
      <dgm:spPr/>
    </dgm:pt>
    <dgm:pt modelId="{5525E5D7-DB64-F945-88DC-DF4C9630BC79}" type="pres">
      <dgm:prSet presAssocID="{20525CE6-F9CC-3045-8146-639B3D10CFE1}" presName="arrowAndChildren" presStyleCnt="0"/>
      <dgm:spPr/>
    </dgm:pt>
    <dgm:pt modelId="{113B8812-6372-0342-B101-9BA4A19F3539}" type="pres">
      <dgm:prSet presAssocID="{20525CE6-F9CC-3045-8146-639B3D10CFE1}" presName="parentTextArrow" presStyleLbl="node1" presStyleIdx="1" presStyleCnt="4"/>
      <dgm:spPr/>
    </dgm:pt>
    <dgm:pt modelId="{582BA9BC-4355-4746-8D62-0F4DAAB88F58}" type="pres">
      <dgm:prSet presAssocID="{3A5B1EF7-A445-304A-A87E-D76ED1B6C8B2}" presName="sp" presStyleCnt="0"/>
      <dgm:spPr/>
    </dgm:pt>
    <dgm:pt modelId="{74529CF5-1206-0845-8EF9-292EB739C944}" type="pres">
      <dgm:prSet presAssocID="{D0F76EA7-C291-8544-A14B-DFCE7143EAE4}" presName="arrowAndChildren" presStyleCnt="0"/>
      <dgm:spPr/>
    </dgm:pt>
    <dgm:pt modelId="{0B35F7E0-38A8-634C-8F8F-A74721DBAEEA}" type="pres">
      <dgm:prSet presAssocID="{D0F76EA7-C291-8544-A14B-DFCE7143EAE4}" presName="parentTextArrow" presStyleLbl="node1" presStyleIdx="2" presStyleCnt="4"/>
      <dgm:spPr/>
    </dgm:pt>
    <dgm:pt modelId="{D3DF9E61-8978-5149-A545-C67F54759CB6}" type="pres">
      <dgm:prSet presAssocID="{B29A2615-7BD3-5C4D-8136-BDC301F7EF2C}" presName="sp" presStyleCnt="0"/>
      <dgm:spPr/>
    </dgm:pt>
    <dgm:pt modelId="{32252536-BBB1-CF41-AE39-FB418F2765A6}" type="pres">
      <dgm:prSet presAssocID="{E92825A2-2372-5144-BE5F-436A8405CD4B}" presName="arrowAndChildren" presStyleCnt="0"/>
      <dgm:spPr/>
    </dgm:pt>
    <dgm:pt modelId="{523DA956-4DCA-0442-86A6-DE28259264A5}" type="pres">
      <dgm:prSet presAssocID="{E92825A2-2372-5144-BE5F-436A8405CD4B}" presName="parentTextArrow" presStyleLbl="node1" presStyleIdx="3" presStyleCnt="4"/>
      <dgm:spPr/>
    </dgm:pt>
  </dgm:ptLst>
  <dgm:cxnLst>
    <dgm:cxn modelId="{5E211804-C7F6-644F-A545-13F54454A767}" srcId="{E644D01F-375B-C84E-B5D1-5996853DDAA1}" destId="{D0F76EA7-C291-8544-A14B-DFCE7143EAE4}" srcOrd="1" destOrd="0" parTransId="{5B22B00F-68E8-4441-92DE-4B001B325471}" sibTransId="{3A5B1EF7-A445-304A-A87E-D76ED1B6C8B2}"/>
    <dgm:cxn modelId="{5AA2472C-B8B1-294E-BAE1-08BBFC753D55}" srcId="{E644D01F-375B-C84E-B5D1-5996853DDAA1}" destId="{03371C11-2341-5B49-8541-F91E8773E76B}" srcOrd="3" destOrd="0" parTransId="{84F8BF73-1D20-DD45-8998-FB4AD3459F5F}" sibTransId="{F67D7992-A4C3-2342-A8EE-2BF44334105F}"/>
    <dgm:cxn modelId="{25A42D36-C7A2-5846-9A97-04652F98B6AB}" type="presOf" srcId="{20525CE6-F9CC-3045-8146-639B3D10CFE1}" destId="{113B8812-6372-0342-B101-9BA4A19F3539}" srcOrd="0" destOrd="0" presId="urn:microsoft.com/office/officeart/2005/8/layout/process4"/>
    <dgm:cxn modelId="{A3780059-1581-1342-B9E8-B1760B6B1AA6}" type="presOf" srcId="{D0F76EA7-C291-8544-A14B-DFCE7143EAE4}" destId="{0B35F7E0-38A8-634C-8F8F-A74721DBAEEA}" srcOrd="0" destOrd="0" presId="urn:microsoft.com/office/officeart/2005/8/layout/process4"/>
    <dgm:cxn modelId="{4E7A0FA7-BCCD-024A-B02F-CEAD0022A328}" type="presOf" srcId="{E92825A2-2372-5144-BE5F-436A8405CD4B}" destId="{523DA956-4DCA-0442-86A6-DE28259264A5}" srcOrd="0" destOrd="0" presId="urn:microsoft.com/office/officeart/2005/8/layout/process4"/>
    <dgm:cxn modelId="{3B6FC1A9-BB8C-7E4F-A20E-F0A8E3F9AD09}" type="presOf" srcId="{E644D01F-375B-C84E-B5D1-5996853DDAA1}" destId="{3864CF0A-3606-5D4F-82AC-224F1BCB1165}" srcOrd="0" destOrd="0" presId="urn:microsoft.com/office/officeart/2005/8/layout/process4"/>
    <dgm:cxn modelId="{C8A6D9BB-B87D-ED46-BCD5-222412280CE3}" type="presOf" srcId="{03371C11-2341-5B49-8541-F91E8773E76B}" destId="{8D9FEA5F-D5C1-5C49-9D00-916C3DAABEEB}" srcOrd="0" destOrd="0" presId="urn:microsoft.com/office/officeart/2005/8/layout/process4"/>
    <dgm:cxn modelId="{7DF83BCC-D5A1-CD44-B598-B4C46D95D6C7}" srcId="{E644D01F-375B-C84E-B5D1-5996853DDAA1}" destId="{E92825A2-2372-5144-BE5F-436A8405CD4B}" srcOrd="0" destOrd="0" parTransId="{B1C6A8E9-995A-9E40-89EE-42199E6B9078}" sibTransId="{B29A2615-7BD3-5C4D-8136-BDC301F7EF2C}"/>
    <dgm:cxn modelId="{969279F9-4885-8947-9626-D219FE8A2A9A}" srcId="{E644D01F-375B-C84E-B5D1-5996853DDAA1}" destId="{20525CE6-F9CC-3045-8146-639B3D10CFE1}" srcOrd="2" destOrd="0" parTransId="{A91359B7-BE81-E446-ABF1-4F0812A80020}" sibTransId="{ABB5E146-7703-A041-A038-2C55B9ED37EB}"/>
    <dgm:cxn modelId="{394A072D-AD8C-FF43-AF82-F645D2E1A344}" type="presParOf" srcId="{3864CF0A-3606-5D4F-82AC-224F1BCB1165}" destId="{67A34026-8426-6B44-9AB5-B7C3DA0D19A1}" srcOrd="0" destOrd="0" presId="urn:microsoft.com/office/officeart/2005/8/layout/process4"/>
    <dgm:cxn modelId="{6427B4B6-63E9-F74E-B260-159740F0F4EA}" type="presParOf" srcId="{67A34026-8426-6B44-9AB5-B7C3DA0D19A1}" destId="{8D9FEA5F-D5C1-5C49-9D00-916C3DAABEEB}" srcOrd="0" destOrd="0" presId="urn:microsoft.com/office/officeart/2005/8/layout/process4"/>
    <dgm:cxn modelId="{7046951F-4365-6241-A0AB-B8DFA57EA425}" type="presParOf" srcId="{3864CF0A-3606-5D4F-82AC-224F1BCB1165}" destId="{6A3E6A06-2151-9449-A757-53E97E53EA99}" srcOrd="1" destOrd="0" presId="urn:microsoft.com/office/officeart/2005/8/layout/process4"/>
    <dgm:cxn modelId="{23A357AF-4924-C240-A634-174FE0CE1257}" type="presParOf" srcId="{3864CF0A-3606-5D4F-82AC-224F1BCB1165}" destId="{5525E5D7-DB64-F945-88DC-DF4C9630BC79}" srcOrd="2" destOrd="0" presId="urn:microsoft.com/office/officeart/2005/8/layout/process4"/>
    <dgm:cxn modelId="{ED4527DF-B4A3-5A42-B344-577441613759}" type="presParOf" srcId="{5525E5D7-DB64-F945-88DC-DF4C9630BC79}" destId="{113B8812-6372-0342-B101-9BA4A19F3539}" srcOrd="0" destOrd="0" presId="urn:microsoft.com/office/officeart/2005/8/layout/process4"/>
    <dgm:cxn modelId="{419388E9-BAA4-8E40-9FF1-FCAA5CAF1379}" type="presParOf" srcId="{3864CF0A-3606-5D4F-82AC-224F1BCB1165}" destId="{582BA9BC-4355-4746-8D62-0F4DAAB88F58}" srcOrd="3" destOrd="0" presId="urn:microsoft.com/office/officeart/2005/8/layout/process4"/>
    <dgm:cxn modelId="{218FCB1E-FF57-F74C-A693-AAC6EC31AF1E}" type="presParOf" srcId="{3864CF0A-3606-5D4F-82AC-224F1BCB1165}" destId="{74529CF5-1206-0845-8EF9-292EB739C944}" srcOrd="4" destOrd="0" presId="urn:microsoft.com/office/officeart/2005/8/layout/process4"/>
    <dgm:cxn modelId="{AD5A481B-3D01-7D46-8EC6-BE3A71914826}" type="presParOf" srcId="{74529CF5-1206-0845-8EF9-292EB739C944}" destId="{0B35F7E0-38A8-634C-8F8F-A74721DBAEEA}" srcOrd="0" destOrd="0" presId="urn:microsoft.com/office/officeart/2005/8/layout/process4"/>
    <dgm:cxn modelId="{33725C30-1102-824C-B0CE-F4ECBA176A20}" type="presParOf" srcId="{3864CF0A-3606-5D4F-82AC-224F1BCB1165}" destId="{D3DF9E61-8978-5149-A545-C67F54759CB6}" srcOrd="5" destOrd="0" presId="urn:microsoft.com/office/officeart/2005/8/layout/process4"/>
    <dgm:cxn modelId="{19007402-52EB-A949-9FA3-3005D220FB36}" type="presParOf" srcId="{3864CF0A-3606-5D4F-82AC-224F1BCB1165}" destId="{32252536-BBB1-CF41-AE39-FB418F2765A6}" srcOrd="6" destOrd="0" presId="urn:microsoft.com/office/officeart/2005/8/layout/process4"/>
    <dgm:cxn modelId="{C11F98D5-122B-744F-AF85-F37D6FD5618E}" type="presParOf" srcId="{32252536-BBB1-CF41-AE39-FB418F2765A6}" destId="{523DA956-4DCA-0442-86A6-DE28259264A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A1F1A3-CDD6-1643-94F4-C07164719E7C}" type="doc">
      <dgm:prSet loTypeId="urn:microsoft.com/office/officeart/2005/8/layout/equation2" loCatId="" qsTypeId="urn:microsoft.com/office/officeart/2005/8/quickstyle/simple1" qsCatId="simple" csTypeId="urn:microsoft.com/office/officeart/2005/8/colors/colorful5" csCatId="colorful" phldr="1"/>
      <dgm:spPr/>
    </dgm:pt>
    <dgm:pt modelId="{28C405D7-718E-B548-BC26-204B8098DAAC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b="1"/>
            <a:t>?</a:t>
          </a:r>
          <a:endParaRPr lang="zh-CN" altLang="en-US" b="1"/>
        </a:p>
      </dgm:t>
    </dgm:pt>
    <dgm:pt modelId="{7CA9E8FF-647C-DC4A-AC43-2C81BE8963A1}" type="parTrans" cxnId="{39FD9777-88C8-8A4E-BDED-D3781833EF04}">
      <dgm:prSet/>
      <dgm:spPr/>
      <dgm:t>
        <a:bodyPr/>
        <a:lstStyle/>
        <a:p>
          <a:endParaRPr lang="zh-CN" altLang="en-US"/>
        </a:p>
      </dgm:t>
    </dgm:pt>
    <dgm:pt modelId="{8FE71A1A-3044-D74C-96DB-19B5CA4897E7}" type="sibTrans" cxnId="{39FD9777-88C8-8A4E-BDED-D3781833EF04}">
      <dgm:prSet/>
      <dgm:spPr/>
      <dgm:t>
        <a:bodyPr/>
        <a:lstStyle/>
        <a:p>
          <a:endParaRPr lang="zh-CN" altLang="en-US"/>
        </a:p>
      </dgm:t>
    </dgm:pt>
    <dgm:pt modelId="{DE97B575-2140-8048-B840-3CBE2BE6A887}">
      <dgm:prSet phldrT="[文本]"/>
      <dgm:spPr>
        <a:solidFill>
          <a:schemeClr val="accent6"/>
        </a:solidFill>
      </dgm:spPr>
      <dgm:t>
        <a:bodyPr/>
        <a:lstStyle/>
        <a:p>
          <a:r>
            <a:rPr lang="en-US" altLang="zh-CN"/>
            <a:t>1</a:t>
          </a:r>
          <a:r>
            <a:rPr lang="en-US" altLang="zh-Hans"/>
            <a:t>.5</a:t>
          </a:r>
          <a:endParaRPr lang="zh-CN" altLang="en-US"/>
        </a:p>
      </dgm:t>
    </dgm:pt>
    <dgm:pt modelId="{D5A7F285-E37E-BD40-9FA7-BC81B8C84ABD}" type="parTrans" cxnId="{D89CFA61-0787-234F-AD85-099F19CA5241}">
      <dgm:prSet/>
      <dgm:spPr/>
      <dgm:t>
        <a:bodyPr/>
        <a:lstStyle/>
        <a:p>
          <a:endParaRPr lang="zh-CN" altLang="en-US"/>
        </a:p>
      </dgm:t>
    </dgm:pt>
    <dgm:pt modelId="{AE721D42-3864-C44B-8660-76F5A6E0F298}" type="sibTrans" cxnId="{D89CFA61-0787-234F-AD85-099F19CA5241}">
      <dgm:prSet/>
      <dgm:spPr/>
      <dgm:t>
        <a:bodyPr/>
        <a:lstStyle/>
        <a:p>
          <a:endParaRPr lang="zh-CN" altLang="en-US"/>
        </a:p>
      </dgm:t>
    </dgm:pt>
    <dgm:pt modelId="{960047F1-1B36-324C-A875-DDE5B2DB468B}">
      <dgm:prSet phldrT="[文本]"/>
      <dgm:spPr>
        <a:solidFill>
          <a:schemeClr val="accent1"/>
        </a:solidFill>
      </dgm:spPr>
      <dgm:t>
        <a:bodyPr/>
        <a:lstStyle/>
        <a:p>
          <a:r>
            <a:rPr lang="en-US" altLang="zh-CN"/>
            <a:t>2</a:t>
          </a:r>
          <a:endParaRPr lang="zh-CN" altLang="en-US"/>
        </a:p>
      </dgm:t>
    </dgm:pt>
    <dgm:pt modelId="{08B3F286-1425-E04B-AB3D-BBD2828F48BC}" type="parTrans" cxnId="{884D8446-3A0E-C843-825E-0951289FB439}">
      <dgm:prSet/>
      <dgm:spPr/>
      <dgm:t>
        <a:bodyPr/>
        <a:lstStyle/>
        <a:p>
          <a:endParaRPr lang="zh-CN" altLang="en-US"/>
        </a:p>
      </dgm:t>
    </dgm:pt>
    <dgm:pt modelId="{271E9F1B-42C4-7548-A13B-9FB9E7B17FA2}" type="sibTrans" cxnId="{884D8446-3A0E-C843-825E-0951289FB439}">
      <dgm:prSet/>
      <dgm:spPr/>
      <dgm:t>
        <a:bodyPr/>
        <a:lstStyle/>
        <a:p>
          <a:endParaRPr lang="zh-CN" altLang="en-US"/>
        </a:p>
      </dgm:t>
    </dgm:pt>
    <dgm:pt modelId="{736BA895-9775-4547-A60B-D47017414560}" type="pres">
      <dgm:prSet presAssocID="{F3A1F1A3-CDD6-1643-94F4-C07164719E7C}" presName="Name0" presStyleCnt="0">
        <dgm:presLayoutVars>
          <dgm:dir/>
          <dgm:resizeHandles val="exact"/>
        </dgm:presLayoutVars>
      </dgm:prSet>
      <dgm:spPr/>
    </dgm:pt>
    <dgm:pt modelId="{E6B62173-A289-4546-AAF0-10175655C216}" type="pres">
      <dgm:prSet presAssocID="{F3A1F1A3-CDD6-1643-94F4-C07164719E7C}" presName="vNodes" presStyleCnt="0"/>
      <dgm:spPr/>
    </dgm:pt>
    <dgm:pt modelId="{583E3907-5BAA-0146-A8B4-A853A940FDBB}" type="pres">
      <dgm:prSet presAssocID="{28C405D7-718E-B548-BC26-204B8098DAAC}" presName="node" presStyleLbl="node1" presStyleIdx="0" presStyleCnt="3">
        <dgm:presLayoutVars>
          <dgm:bulletEnabled val="1"/>
        </dgm:presLayoutVars>
      </dgm:prSet>
      <dgm:spPr/>
    </dgm:pt>
    <dgm:pt modelId="{8E31318F-A9EE-DB4C-86B5-B57A05ACB3F3}" type="pres">
      <dgm:prSet presAssocID="{8FE71A1A-3044-D74C-96DB-19B5CA4897E7}" presName="spacerT" presStyleCnt="0"/>
      <dgm:spPr/>
    </dgm:pt>
    <dgm:pt modelId="{D2DBE27F-EC6D-5944-ABAC-B24F51E6B1F6}" type="pres">
      <dgm:prSet presAssocID="{8FE71A1A-3044-D74C-96DB-19B5CA4897E7}" presName="sibTrans" presStyleLbl="sibTrans2D1" presStyleIdx="0" presStyleCnt="2"/>
      <dgm:spPr/>
    </dgm:pt>
    <dgm:pt modelId="{FC4DAA0D-AACD-4849-BFCA-DA099F882670}" type="pres">
      <dgm:prSet presAssocID="{8FE71A1A-3044-D74C-96DB-19B5CA4897E7}" presName="spacerB" presStyleCnt="0"/>
      <dgm:spPr/>
    </dgm:pt>
    <dgm:pt modelId="{AA705EEC-CDF1-374E-A30B-D3E8533889E4}" type="pres">
      <dgm:prSet presAssocID="{DE97B575-2140-8048-B840-3CBE2BE6A887}" presName="node" presStyleLbl="node1" presStyleIdx="1" presStyleCnt="3">
        <dgm:presLayoutVars>
          <dgm:bulletEnabled val="1"/>
        </dgm:presLayoutVars>
      </dgm:prSet>
      <dgm:spPr/>
    </dgm:pt>
    <dgm:pt modelId="{404CB880-175A-CF45-9709-906E5EBE6ED1}" type="pres">
      <dgm:prSet presAssocID="{F3A1F1A3-CDD6-1643-94F4-C07164719E7C}" presName="sibTransLast" presStyleLbl="sibTrans2D1" presStyleIdx="1" presStyleCnt="2"/>
      <dgm:spPr/>
    </dgm:pt>
    <dgm:pt modelId="{E13B4369-6B8B-7F44-B862-02A642817135}" type="pres">
      <dgm:prSet presAssocID="{F3A1F1A3-CDD6-1643-94F4-C07164719E7C}" presName="connectorText" presStyleLbl="sibTrans2D1" presStyleIdx="1" presStyleCnt="2"/>
      <dgm:spPr/>
    </dgm:pt>
    <dgm:pt modelId="{87D27B44-8A9F-0347-8097-7C51ACB0C495}" type="pres">
      <dgm:prSet presAssocID="{F3A1F1A3-CDD6-1643-94F4-C07164719E7C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556CFB0B-57AE-D146-B5E3-2855010439E6}" type="presOf" srcId="{8FE71A1A-3044-D74C-96DB-19B5CA4897E7}" destId="{D2DBE27F-EC6D-5944-ABAC-B24F51E6B1F6}" srcOrd="0" destOrd="0" presId="urn:microsoft.com/office/officeart/2005/8/layout/equation2"/>
    <dgm:cxn modelId="{2EC2E323-5256-344B-91B9-A74D3A5B8CDB}" type="presOf" srcId="{AE721D42-3864-C44B-8660-76F5A6E0F298}" destId="{404CB880-175A-CF45-9709-906E5EBE6ED1}" srcOrd="0" destOrd="0" presId="urn:microsoft.com/office/officeart/2005/8/layout/equation2"/>
    <dgm:cxn modelId="{28C3AB32-D62D-9C44-8DE5-9C93F80840D6}" type="presOf" srcId="{AE721D42-3864-C44B-8660-76F5A6E0F298}" destId="{E13B4369-6B8B-7F44-B862-02A642817135}" srcOrd="1" destOrd="0" presId="urn:microsoft.com/office/officeart/2005/8/layout/equation2"/>
    <dgm:cxn modelId="{884D8446-3A0E-C843-825E-0951289FB439}" srcId="{F3A1F1A3-CDD6-1643-94F4-C07164719E7C}" destId="{960047F1-1B36-324C-A875-DDE5B2DB468B}" srcOrd="2" destOrd="0" parTransId="{08B3F286-1425-E04B-AB3D-BBD2828F48BC}" sibTransId="{271E9F1B-42C4-7548-A13B-9FB9E7B17FA2}"/>
    <dgm:cxn modelId="{D89CFA61-0787-234F-AD85-099F19CA5241}" srcId="{F3A1F1A3-CDD6-1643-94F4-C07164719E7C}" destId="{DE97B575-2140-8048-B840-3CBE2BE6A887}" srcOrd="1" destOrd="0" parTransId="{D5A7F285-E37E-BD40-9FA7-BC81B8C84ABD}" sibTransId="{AE721D42-3864-C44B-8660-76F5A6E0F298}"/>
    <dgm:cxn modelId="{F29B3964-1F78-B341-89BB-BBFC863927A1}" type="presOf" srcId="{F3A1F1A3-CDD6-1643-94F4-C07164719E7C}" destId="{736BA895-9775-4547-A60B-D47017414560}" srcOrd="0" destOrd="0" presId="urn:microsoft.com/office/officeart/2005/8/layout/equation2"/>
    <dgm:cxn modelId="{39FD9777-88C8-8A4E-BDED-D3781833EF04}" srcId="{F3A1F1A3-CDD6-1643-94F4-C07164719E7C}" destId="{28C405D7-718E-B548-BC26-204B8098DAAC}" srcOrd="0" destOrd="0" parTransId="{7CA9E8FF-647C-DC4A-AC43-2C81BE8963A1}" sibTransId="{8FE71A1A-3044-D74C-96DB-19B5CA4897E7}"/>
    <dgm:cxn modelId="{A06CC77B-D641-5E4F-B103-9A4C87C81EF3}" type="presOf" srcId="{DE97B575-2140-8048-B840-3CBE2BE6A887}" destId="{AA705EEC-CDF1-374E-A30B-D3E8533889E4}" srcOrd="0" destOrd="0" presId="urn:microsoft.com/office/officeart/2005/8/layout/equation2"/>
    <dgm:cxn modelId="{89B65697-DF5B-574D-BB45-54E86CF8FD6C}" type="presOf" srcId="{960047F1-1B36-324C-A875-DDE5B2DB468B}" destId="{87D27B44-8A9F-0347-8097-7C51ACB0C495}" srcOrd="0" destOrd="0" presId="urn:microsoft.com/office/officeart/2005/8/layout/equation2"/>
    <dgm:cxn modelId="{26FAE2D0-5F58-0A45-824E-3461E3AAC3FA}" type="presOf" srcId="{28C405D7-718E-B548-BC26-204B8098DAAC}" destId="{583E3907-5BAA-0146-A8B4-A853A940FDBB}" srcOrd="0" destOrd="0" presId="urn:microsoft.com/office/officeart/2005/8/layout/equation2"/>
    <dgm:cxn modelId="{2795E0BB-407B-1041-BEB5-8B220AF42A18}" type="presParOf" srcId="{736BA895-9775-4547-A60B-D47017414560}" destId="{E6B62173-A289-4546-AAF0-10175655C216}" srcOrd="0" destOrd="0" presId="urn:microsoft.com/office/officeart/2005/8/layout/equation2"/>
    <dgm:cxn modelId="{B4E3409E-2F7D-5B49-AD5B-19FC3F679639}" type="presParOf" srcId="{E6B62173-A289-4546-AAF0-10175655C216}" destId="{583E3907-5BAA-0146-A8B4-A853A940FDBB}" srcOrd="0" destOrd="0" presId="urn:microsoft.com/office/officeart/2005/8/layout/equation2"/>
    <dgm:cxn modelId="{1CDA227E-A0B2-AD4D-8A7C-1D875A55F55B}" type="presParOf" srcId="{E6B62173-A289-4546-AAF0-10175655C216}" destId="{8E31318F-A9EE-DB4C-86B5-B57A05ACB3F3}" srcOrd="1" destOrd="0" presId="urn:microsoft.com/office/officeart/2005/8/layout/equation2"/>
    <dgm:cxn modelId="{EB0B782C-BB4A-D04F-BF97-7599BE690FAF}" type="presParOf" srcId="{E6B62173-A289-4546-AAF0-10175655C216}" destId="{D2DBE27F-EC6D-5944-ABAC-B24F51E6B1F6}" srcOrd="2" destOrd="0" presId="urn:microsoft.com/office/officeart/2005/8/layout/equation2"/>
    <dgm:cxn modelId="{B1478F2A-7AB5-8345-AA16-5B216917D094}" type="presParOf" srcId="{E6B62173-A289-4546-AAF0-10175655C216}" destId="{FC4DAA0D-AACD-4849-BFCA-DA099F882670}" srcOrd="3" destOrd="0" presId="urn:microsoft.com/office/officeart/2005/8/layout/equation2"/>
    <dgm:cxn modelId="{72717CEF-2CED-B749-939B-5074CB4A3EE1}" type="presParOf" srcId="{E6B62173-A289-4546-AAF0-10175655C216}" destId="{AA705EEC-CDF1-374E-A30B-D3E8533889E4}" srcOrd="4" destOrd="0" presId="urn:microsoft.com/office/officeart/2005/8/layout/equation2"/>
    <dgm:cxn modelId="{94FC2E0D-2F1C-2342-B566-E49272B13623}" type="presParOf" srcId="{736BA895-9775-4547-A60B-D47017414560}" destId="{404CB880-175A-CF45-9709-906E5EBE6ED1}" srcOrd="1" destOrd="0" presId="urn:microsoft.com/office/officeart/2005/8/layout/equation2"/>
    <dgm:cxn modelId="{72C2CE33-2865-814A-BF34-51EA25F87031}" type="presParOf" srcId="{404CB880-175A-CF45-9709-906E5EBE6ED1}" destId="{E13B4369-6B8B-7F44-B862-02A642817135}" srcOrd="0" destOrd="0" presId="urn:microsoft.com/office/officeart/2005/8/layout/equation2"/>
    <dgm:cxn modelId="{BA224F18-DBD1-0846-A501-2EEB58E4CDC2}" type="presParOf" srcId="{736BA895-9775-4547-A60B-D47017414560}" destId="{87D27B44-8A9F-0347-8097-7C51ACB0C49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FAB632-755B-4E4C-8478-F011FAAB1E41}" type="doc">
      <dgm:prSet loTypeId="urn:microsoft.com/office/officeart/2005/8/layout/cycle4" loCatId="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59BF7DD-AFB0-4146-A8C3-DC4A87E13DE7}">
      <dgm:prSet phldrT="[文本]" custT="1"/>
      <dgm:spPr/>
      <dgm:t>
        <a:bodyPr/>
        <a:lstStyle/>
        <a:p>
          <a:endParaRPr lang="zh-CN" altLang="en-US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06B5555-8691-5C4B-A36C-CADA496EF676}" type="parTrans" cxnId="{3E66E052-76B0-924B-9BB5-8E6C636EEAE3}">
      <dgm:prSet/>
      <dgm:spPr/>
      <dgm:t>
        <a:bodyPr/>
        <a:lstStyle/>
        <a:p>
          <a:endParaRPr lang="zh-CN" altLang="en-US"/>
        </a:p>
      </dgm:t>
    </dgm:pt>
    <dgm:pt modelId="{69B5627C-9945-6049-AD8C-1E3ABF5B51D3}" type="sibTrans" cxnId="{3E66E052-76B0-924B-9BB5-8E6C636EEAE3}">
      <dgm:prSet/>
      <dgm:spPr/>
      <dgm:t>
        <a:bodyPr/>
        <a:lstStyle/>
        <a:p>
          <a:endParaRPr lang="zh-CN" altLang="en-US"/>
        </a:p>
      </dgm:t>
    </dgm:pt>
    <dgm:pt modelId="{D1601B6D-B087-AD4E-8CDE-25C1D07BD31E}">
      <dgm:prSet phldrT="[文本]" custT="1"/>
      <dgm:spPr/>
      <dgm:t>
        <a:bodyPr/>
        <a:lstStyle/>
        <a:p>
          <a:r>
            <a:rPr lang="en-US" altLang="zh-Hans" sz="18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OCLint</a:t>
          </a:r>
          <a:endParaRPr lang="zh-CN" altLang="en-US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C1584CD-DC9E-CD42-BC16-BD77238FA3AC}" type="parTrans" cxnId="{CCDD6A09-5045-A646-98CB-123B1C24DACE}">
      <dgm:prSet/>
      <dgm:spPr/>
      <dgm:t>
        <a:bodyPr/>
        <a:lstStyle/>
        <a:p>
          <a:endParaRPr lang="zh-CN" altLang="en-US"/>
        </a:p>
      </dgm:t>
    </dgm:pt>
    <dgm:pt modelId="{5857693F-DB52-1D42-8E47-94A425E39E1D}" type="sibTrans" cxnId="{CCDD6A09-5045-A646-98CB-123B1C24DACE}">
      <dgm:prSet/>
      <dgm:spPr/>
      <dgm:t>
        <a:bodyPr/>
        <a:lstStyle/>
        <a:p>
          <a:endParaRPr lang="zh-CN" altLang="en-US"/>
        </a:p>
      </dgm:t>
    </dgm:pt>
    <dgm:pt modelId="{42F36F4F-F4B3-CF43-8FD7-B9814863D602}">
      <dgm:prSet phldrT="[文本]"/>
      <dgm:spPr/>
      <dgm:t>
        <a:bodyPr/>
        <a:lstStyle/>
        <a:p>
          <a:r>
            <a:rPr lang="en-US" b="0" i="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fastlane</a:t>
          </a:r>
          <a:endParaRPr lang="zh-CN" altLang="en-US" b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F032326-DE0E-B740-B199-30CC3F22EAE7}" type="parTrans" cxnId="{6478108E-8329-3947-9391-11877E233184}">
      <dgm:prSet/>
      <dgm:spPr/>
      <dgm:t>
        <a:bodyPr/>
        <a:lstStyle/>
        <a:p>
          <a:endParaRPr lang="zh-CN" altLang="en-US"/>
        </a:p>
      </dgm:t>
    </dgm:pt>
    <dgm:pt modelId="{906C445C-ADFC-0447-AA9D-4A4020EF9F43}" type="sibTrans" cxnId="{6478108E-8329-3947-9391-11877E233184}">
      <dgm:prSet/>
      <dgm:spPr/>
      <dgm:t>
        <a:bodyPr/>
        <a:lstStyle/>
        <a:p>
          <a:endParaRPr lang="zh-CN" altLang="en-US"/>
        </a:p>
      </dgm:t>
    </dgm:pt>
    <dgm:pt modelId="{2BED0AF7-B138-874F-8251-50692E30045D}">
      <dgm:prSet phldrT="[文本]" custT="1"/>
      <dgm:spPr/>
      <dgm:t>
        <a:bodyPr/>
        <a:lstStyle/>
        <a:p>
          <a:r>
            <a: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…</a:t>
          </a:r>
          <a:endParaRPr lang="zh-CN" altLang="en-US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16CF688-41B3-A346-A546-8658780E4C0D}" type="parTrans" cxnId="{8FCF5383-4FF3-8643-9D29-BF71E6F5497F}">
      <dgm:prSet/>
      <dgm:spPr/>
      <dgm:t>
        <a:bodyPr/>
        <a:lstStyle/>
        <a:p>
          <a:endParaRPr lang="zh-CN" altLang="en-US"/>
        </a:p>
      </dgm:t>
    </dgm:pt>
    <dgm:pt modelId="{6658B3D7-F28D-7646-80DA-B44308F13429}" type="sibTrans" cxnId="{8FCF5383-4FF3-8643-9D29-BF71E6F5497F}">
      <dgm:prSet/>
      <dgm:spPr/>
      <dgm:t>
        <a:bodyPr/>
        <a:lstStyle/>
        <a:p>
          <a:endParaRPr lang="zh-CN" altLang="en-US"/>
        </a:p>
      </dgm:t>
    </dgm:pt>
    <dgm:pt modelId="{65B37FEF-63B4-F54D-BCD0-419D1F9044BC}" type="pres">
      <dgm:prSet presAssocID="{4EFAB632-755B-4E4C-8478-F011FAAB1E4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DAE01A2-5825-244F-8D9A-17FD0943D8CC}" type="pres">
      <dgm:prSet presAssocID="{4EFAB632-755B-4E4C-8478-F011FAAB1E41}" presName="children" presStyleCnt="0"/>
      <dgm:spPr/>
    </dgm:pt>
    <dgm:pt modelId="{91A02581-289B-DA42-A381-ED27458D4025}" type="pres">
      <dgm:prSet presAssocID="{4EFAB632-755B-4E4C-8478-F011FAAB1E41}" presName="childPlaceholder" presStyleCnt="0"/>
      <dgm:spPr/>
    </dgm:pt>
    <dgm:pt modelId="{9439E005-A38D-0A4B-8FC9-A0C6BD59DC94}" type="pres">
      <dgm:prSet presAssocID="{4EFAB632-755B-4E4C-8478-F011FAAB1E41}" presName="circle" presStyleCnt="0"/>
      <dgm:spPr/>
    </dgm:pt>
    <dgm:pt modelId="{7C7C146C-D2D9-1A49-A0AE-73F8680E3A69}" type="pres">
      <dgm:prSet presAssocID="{4EFAB632-755B-4E4C-8478-F011FAAB1E4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5DE8642-D2B9-1144-85C4-2A72E29E9CEC}" type="pres">
      <dgm:prSet presAssocID="{4EFAB632-755B-4E4C-8478-F011FAAB1E4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5D67FBC-E30B-7248-B574-09A2AC418DCF}" type="pres">
      <dgm:prSet presAssocID="{4EFAB632-755B-4E4C-8478-F011FAAB1E4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13050E7-AF24-4947-A42A-871A7684F777}" type="pres">
      <dgm:prSet presAssocID="{4EFAB632-755B-4E4C-8478-F011FAAB1E4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117A1ED-203B-E844-8489-17A7DF8D781D}" type="pres">
      <dgm:prSet presAssocID="{4EFAB632-755B-4E4C-8478-F011FAAB1E41}" presName="quadrantPlaceholder" presStyleCnt="0"/>
      <dgm:spPr/>
    </dgm:pt>
    <dgm:pt modelId="{1C1AB4F2-216E-B544-A0AB-169D206D35B5}" type="pres">
      <dgm:prSet presAssocID="{4EFAB632-755B-4E4C-8478-F011FAAB1E41}" presName="center1" presStyleLbl="fgShp" presStyleIdx="0" presStyleCnt="2"/>
      <dgm:spPr>
        <a:noFill/>
        <a:ln>
          <a:noFill/>
        </a:ln>
      </dgm:spPr>
    </dgm:pt>
    <dgm:pt modelId="{FA795511-ADD7-5743-B510-7988C3D2C27A}" type="pres">
      <dgm:prSet presAssocID="{4EFAB632-755B-4E4C-8478-F011FAAB1E41}" presName="center2" presStyleLbl="fgShp" presStyleIdx="1" presStyleCnt="2"/>
      <dgm:spPr>
        <a:noFill/>
        <a:ln>
          <a:noFill/>
        </a:ln>
      </dgm:spPr>
    </dgm:pt>
  </dgm:ptLst>
  <dgm:cxnLst>
    <dgm:cxn modelId="{A48B2508-ADF1-3C44-9096-34C6B28B8B86}" type="presOf" srcId="{42F36F4F-F4B3-CF43-8FD7-B9814863D602}" destId="{513050E7-AF24-4947-A42A-871A7684F777}" srcOrd="0" destOrd="0" presId="urn:microsoft.com/office/officeart/2005/8/layout/cycle4"/>
    <dgm:cxn modelId="{CCDD6A09-5045-A646-98CB-123B1C24DACE}" srcId="{4EFAB632-755B-4E4C-8478-F011FAAB1E41}" destId="{D1601B6D-B087-AD4E-8CDE-25C1D07BD31E}" srcOrd="1" destOrd="0" parTransId="{6C1584CD-DC9E-CD42-BC16-BD77238FA3AC}" sibTransId="{5857693F-DB52-1D42-8E47-94A425E39E1D}"/>
    <dgm:cxn modelId="{1A1AC51E-3A44-D441-9CB6-D5C0BAFFD5BF}" type="presOf" srcId="{2BED0AF7-B138-874F-8251-50692E30045D}" destId="{15D67FBC-E30B-7248-B574-09A2AC418DCF}" srcOrd="0" destOrd="0" presId="urn:microsoft.com/office/officeart/2005/8/layout/cycle4"/>
    <dgm:cxn modelId="{3E66E052-76B0-924B-9BB5-8E6C636EEAE3}" srcId="{4EFAB632-755B-4E4C-8478-F011FAAB1E41}" destId="{C59BF7DD-AFB0-4146-A8C3-DC4A87E13DE7}" srcOrd="0" destOrd="0" parTransId="{B06B5555-8691-5C4B-A36C-CADA496EF676}" sibTransId="{69B5627C-9945-6049-AD8C-1E3ABF5B51D3}"/>
    <dgm:cxn modelId="{B98A2865-81EC-FE4E-B7F4-986F5C5DEE06}" type="presOf" srcId="{4EFAB632-755B-4E4C-8478-F011FAAB1E41}" destId="{65B37FEF-63B4-F54D-BCD0-419D1F9044BC}" srcOrd="0" destOrd="0" presId="urn:microsoft.com/office/officeart/2005/8/layout/cycle4"/>
    <dgm:cxn modelId="{8FCF5383-4FF3-8643-9D29-BF71E6F5497F}" srcId="{4EFAB632-755B-4E4C-8478-F011FAAB1E41}" destId="{2BED0AF7-B138-874F-8251-50692E30045D}" srcOrd="2" destOrd="0" parTransId="{816CF688-41B3-A346-A546-8658780E4C0D}" sibTransId="{6658B3D7-F28D-7646-80DA-B44308F13429}"/>
    <dgm:cxn modelId="{2B58768A-1F05-D84F-AE9C-87487EEF42AD}" type="presOf" srcId="{D1601B6D-B087-AD4E-8CDE-25C1D07BD31E}" destId="{75DE8642-D2B9-1144-85C4-2A72E29E9CEC}" srcOrd="0" destOrd="0" presId="urn:microsoft.com/office/officeart/2005/8/layout/cycle4"/>
    <dgm:cxn modelId="{6478108E-8329-3947-9391-11877E233184}" srcId="{4EFAB632-755B-4E4C-8478-F011FAAB1E41}" destId="{42F36F4F-F4B3-CF43-8FD7-B9814863D602}" srcOrd="3" destOrd="0" parTransId="{EF032326-DE0E-B740-B199-30CC3F22EAE7}" sibTransId="{906C445C-ADFC-0447-AA9D-4A4020EF9F43}"/>
    <dgm:cxn modelId="{B7A967F9-2552-0A47-8D76-47E3188A97AE}" type="presOf" srcId="{C59BF7DD-AFB0-4146-A8C3-DC4A87E13DE7}" destId="{7C7C146C-D2D9-1A49-A0AE-73F8680E3A69}" srcOrd="0" destOrd="0" presId="urn:microsoft.com/office/officeart/2005/8/layout/cycle4"/>
    <dgm:cxn modelId="{0DA860B4-9882-AA4D-8DF8-4762E55F62DC}" type="presParOf" srcId="{65B37FEF-63B4-F54D-BCD0-419D1F9044BC}" destId="{9DAE01A2-5825-244F-8D9A-17FD0943D8CC}" srcOrd="0" destOrd="0" presId="urn:microsoft.com/office/officeart/2005/8/layout/cycle4"/>
    <dgm:cxn modelId="{753DBFA3-BBE2-E946-82C1-493094F90053}" type="presParOf" srcId="{9DAE01A2-5825-244F-8D9A-17FD0943D8CC}" destId="{91A02581-289B-DA42-A381-ED27458D4025}" srcOrd="0" destOrd="0" presId="urn:microsoft.com/office/officeart/2005/8/layout/cycle4"/>
    <dgm:cxn modelId="{A1733FAE-38E6-9246-885C-5EAD0E5715F5}" type="presParOf" srcId="{65B37FEF-63B4-F54D-BCD0-419D1F9044BC}" destId="{9439E005-A38D-0A4B-8FC9-A0C6BD59DC94}" srcOrd="1" destOrd="0" presId="urn:microsoft.com/office/officeart/2005/8/layout/cycle4"/>
    <dgm:cxn modelId="{2EB83F9B-AD62-4941-8EF2-54978F94F355}" type="presParOf" srcId="{9439E005-A38D-0A4B-8FC9-A0C6BD59DC94}" destId="{7C7C146C-D2D9-1A49-A0AE-73F8680E3A69}" srcOrd="0" destOrd="0" presId="urn:microsoft.com/office/officeart/2005/8/layout/cycle4"/>
    <dgm:cxn modelId="{95001C28-DFDF-7D47-897E-879AA9CDB950}" type="presParOf" srcId="{9439E005-A38D-0A4B-8FC9-A0C6BD59DC94}" destId="{75DE8642-D2B9-1144-85C4-2A72E29E9CEC}" srcOrd="1" destOrd="0" presId="urn:microsoft.com/office/officeart/2005/8/layout/cycle4"/>
    <dgm:cxn modelId="{5EAD3539-22D4-0148-84E3-480F41919416}" type="presParOf" srcId="{9439E005-A38D-0A4B-8FC9-A0C6BD59DC94}" destId="{15D67FBC-E30B-7248-B574-09A2AC418DCF}" srcOrd="2" destOrd="0" presId="urn:microsoft.com/office/officeart/2005/8/layout/cycle4"/>
    <dgm:cxn modelId="{34863AEC-FDC1-A34E-B247-B278D47C1346}" type="presParOf" srcId="{9439E005-A38D-0A4B-8FC9-A0C6BD59DC94}" destId="{513050E7-AF24-4947-A42A-871A7684F777}" srcOrd="3" destOrd="0" presId="urn:microsoft.com/office/officeart/2005/8/layout/cycle4"/>
    <dgm:cxn modelId="{C3FF919D-B027-E24B-B94C-DADBBC0CE0C4}" type="presParOf" srcId="{9439E005-A38D-0A4B-8FC9-A0C6BD59DC94}" destId="{6117A1ED-203B-E844-8489-17A7DF8D781D}" srcOrd="4" destOrd="0" presId="urn:microsoft.com/office/officeart/2005/8/layout/cycle4"/>
    <dgm:cxn modelId="{A00B0F8F-3875-6C45-9740-22BE679B90C9}" type="presParOf" srcId="{65B37FEF-63B4-F54D-BCD0-419D1F9044BC}" destId="{1C1AB4F2-216E-B544-A0AB-169D206D35B5}" srcOrd="2" destOrd="0" presId="urn:microsoft.com/office/officeart/2005/8/layout/cycle4"/>
    <dgm:cxn modelId="{F5CFB89F-4A3D-4842-84D8-803904BA1CCA}" type="presParOf" srcId="{65B37FEF-63B4-F54D-BCD0-419D1F9044BC}" destId="{FA795511-ADD7-5743-B510-7988C3D2C27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89D434-2490-BF49-B320-39E30BD7CF39}" type="doc">
      <dgm:prSet loTypeId="urn:microsoft.com/office/officeart/2005/8/layout/h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9EA02DF-1C34-7149-A4B0-7F4BD8FFC564}">
      <dgm:prSet phldrT="[文本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zh-Hans" altLang="en-US"/>
            <a:t>平台化</a:t>
          </a:r>
          <a:endParaRPr lang="zh-CN" altLang="en-US"/>
        </a:p>
      </dgm:t>
    </dgm:pt>
    <dgm:pt modelId="{1F8F2040-57EF-DC40-89AE-D2EE39D67DC7}" type="parTrans" cxnId="{80639CA5-AF7F-9641-B0EE-E324EDDD63DC}">
      <dgm:prSet/>
      <dgm:spPr/>
      <dgm:t>
        <a:bodyPr/>
        <a:lstStyle/>
        <a:p>
          <a:endParaRPr lang="zh-CN" altLang="en-US"/>
        </a:p>
      </dgm:t>
    </dgm:pt>
    <dgm:pt modelId="{6ED1F767-E4B8-224F-9821-C7D4DB31FB17}" type="sibTrans" cxnId="{80639CA5-AF7F-9641-B0EE-E324EDDD63DC}">
      <dgm:prSet/>
      <dgm:spPr/>
      <dgm:t>
        <a:bodyPr/>
        <a:lstStyle/>
        <a:p>
          <a:endParaRPr lang="zh-CN" altLang="en-US"/>
        </a:p>
      </dgm:t>
    </dgm:pt>
    <dgm:pt modelId="{5564B27F-23AB-DC4D-97AE-5A83912CF10D}">
      <dgm:prSet phldrT="[文本]" custT="1"/>
      <dgm:spPr>
        <a:solidFill>
          <a:schemeClr val="accent1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Hans" altLang="en-US" sz="2800" dirty="0"/>
            <a:t>能力扩展</a:t>
          </a:r>
          <a:endParaRPr lang="zh-CN" altLang="en-US" sz="2800" dirty="0"/>
        </a:p>
      </dgm:t>
    </dgm:pt>
    <dgm:pt modelId="{DDD732A5-5384-184A-B63C-558A03D8E60F}" type="parTrans" cxnId="{1A7F32BE-48A8-D342-BB2A-45AB72E5BDBD}">
      <dgm:prSet/>
      <dgm:spPr/>
      <dgm:t>
        <a:bodyPr/>
        <a:lstStyle/>
        <a:p>
          <a:endParaRPr lang="zh-CN" altLang="en-US"/>
        </a:p>
      </dgm:t>
    </dgm:pt>
    <dgm:pt modelId="{E638F274-F35E-714B-AEC2-4BADF9D49707}" type="sibTrans" cxnId="{1A7F32BE-48A8-D342-BB2A-45AB72E5BDBD}">
      <dgm:prSet/>
      <dgm:spPr/>
      <dgm:t>
        <a:bodyPr/>
        <a:lstStyle/>
        <a:p>
          <a:endParaRPr lang="zh-CN" altLang="en-US"/>
        </a:p>
      </dgm:t>
    </dgm:pt>
    <dgm:pt modelId="{871233A1-1039-4B4E-9543-ED364C3FD1C6}">
      <dgm:prSet phldrT="[文本]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zh-Hans" altLang="en-US" dirty="0"/>
            <a:t>大前端</a:t>
          </a:r>
          <a:endParaRPr lang="zh-CN" altLang="en-US" dirty="0"/>
        </a:p>
      </dgm:t>
    </dgm:pt>
    <dgm:pt modelId="{F0E2A78B-3FA3-FB4C-9FBC-DDC61D3D8841}" type="parTrans" cxnId="{392BE14A-9B5D-D343-ACEF-5D0D34F09718}">
      <dgm:prSet/>
      <dgm:spPr/>
      <dgm:t>
        <a:bodyPr/>
        <a:lstStyle/>
        <a:p>
          <a:endParaRPr lang="zh-CN" altLang="en-US"/>
        </a:p>
      </dgm:t>
    </dgm:pt>
    <dgm:pt modelId="{764B10E9-932B-3144-8F95-9CE12F033E31}" type="sibTrans" cxnId="{392BE14A-9B5D-D343-ACEF-5D0D34F09718}">
      <dgm:prSet/>
      <dgm:spPr/>
      <dgm:t>
        <a:bodyPr/>
        <a:lstStyle/>
        <a:p>
          <a:endParaRPr lang="zh-CN" altLang="en-US"/>
        </a:p>
      </dgm:t>
    </dgm:pt>
    <dgm:pt modelId="{7891D086-169A-D14B-BBD5-783020FEEBFE}">
      <dgm:prSet phldrT="[文本]" custT="1"/>
      <dgm:spPr>
        <a:solidFill>
          <a:schemeClr val="accent6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Hans" sz="2800" dirty="0"/>
            <a:t>RN</a:t>
          </a:r>
          <a:endParaRPr lang="zh-CN" altLang="en-US" sz="2800" dirty="0"/>
        </a:p>
      </dgm:t>
    </dgm:pt>
    <dgm:pt modelId="{2BD62860-B1A9-024E-941A-BC268369B2A3}" type="parTrans" cxnId="{5A5724B4-087E-7946-B9FA-C03FBA9764CA}">
      <dgm:prSet/>
      <dgm:spPr/>
      <dgm:t>
        <a:bodyPr/>
        <a:lstStyle/>
        <a:p>
          <a:endParaRPr lang="zh-CN" altLang="en-US"/>
        </a:p>
      </dgm:t>
    </dgm:pt>
    <dgm:pt modelId="{ACE02791-C856-4048-B066-50DCC4301278}" type="sibTrans" cxnId="{5A5724B4-087E-7946-B9FA-C03FBA9764CA}">
      <dgm:prSet/>
      <dgm:spPr/>
      <dgm:t>
        <a:bodyPr/>
        <a:lstStyle/>
        <a:p>
          <a:endParaRPr lang="zh-CN" altLang="en-US"/>
        </a:p>
      </dgm:t>
    </dgm:pt>
    <dgm:pt modelId="{022764C2-8C55-E144-88D5-487B0D93342C}">
      <dgm:prSet phldrT="[文本]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zh-Hans" altLang="en-US"/>
            <a:t>创新</a:t>
          </a:r>
          <a:endParaRPr lang="zh-CN" altLang="en-US"/>
        </a:p>
      </dgm:t>
    </dgm:pt>
    <dgm:pt modelId="{740B014A-0115-3745-BA84-40E31BFE6528}" type="parTrans" cxnId="{ABA05DAF-6FA7-1846-9DD8-F251E4585C1E}">
      <dgm:prSet/>
      <dgm:spPr/>
      <dgm:t>
        <a:bodyPr/>
        <a:lstStyle/>
        <a:p>
          <a:endParaRPr lang="zh-CN" altLang="en-US"/>
        </a:p>
      </dgm:t>
    </dgm:pt>
    <dgm:pt modelId="{B73871BE-F308-6643-B1ED-23501FED1DA7}" type="sibTrans" cxnId="{ABA05DAF-6FA7-1846-9DD8-F251E4585C1E}">
      <dgm:prSet/>
      <dgm:spPr/>
      <dgm:t>
        <a:bodyPr/>
        <a:lstStyle/>
        <a:p>
          <a:endParaRPr lang="zh-CN" altLang="en-US"/>
        </a:p>
      </dgm:t>
    </dgm:pt>
    <dgm:pt modelId="{7E9EDFDC-7C50-EB42-9EC8-040B2D523255}">
      <dgm:prSet phldrT="[文本]" custT="1"/>
      <dgm:spPr>
        <a:ln>
          <a:noFill/>
        </a:ln>
      </dgm:spPr>
      <dgm:t>
        <a:bodyPr/>
        <a:lstStyle/>
        <a:p>
          <a:r>
            <a:rPr lang="en-US" altLang="zh-Hans" sz="2800" dirty="0" err="1"/>
            <a:t>ARKit</a:t>
          </a:r>
          <a:endParaRPr lang="zh-CN" altLang="en-US" sz="2800"/>
        </a:p>
      </dgm:t>
    </dgm:pt>
    <dgm:pt modelId="{D5C38C1C-1252-B741-ADD4-E4820A7EC3A0}" type="parTrans" cxnId="{2F547125-E0E4-AE47-8718-523539843456}">
      <dgm:prSet/>
      <dgm:spPr/>
      <dgm:t>
        <a:bodyPr/>
        <a:lstStyle/>
        <a:p>
          <a:endParaRPr lang="zh-CN" altLang="en-US"/>
        </a:p>
      </dgm:t>
    </dgm:pt>
    <dgm:pt modelId="{E199E42F-6362-514B-BA00-5182EABD84DA}" type="sibTrans" cxnId="{2F547125-E0E4-AE47-8718-523539843456}">
      <dgm:prSet/>
      <dgm:spPr/>
      <dgm:t>
        <a:bodyPr/>
        <a:lstStyle/>
        <a:p>
          <a:endParaRPr lang="zh-CN" altLang="en-US"/>
        </a:p>
      </dgm:t>
    </dgm:pt>
    <dgm:pt modelId="{E623EF7A-A247-4C4A-88D1-E194118ACB31}">
      <dgm:prSet phldrT="[文本]" custT="1"/>
      <dgm:spPr>
        <a:solidFill>
          <a:schemeClr val="accent1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Hans" sz="2800" dirty="0"/>
            <a:t>UI</a:t>
          </a:r>
          <a:r>
            <a:rPr lang="zh-Hans" altLang="en-US" sz="2800" dirty="0"/>
            <a:t> 组件化</a:t>
          </a:r>
          <a:endParaRPr lang="zh-CN" altLang="en-US" sz="2800" dirty="0"/>
        </a:p>
      </dgm:t>
    </dgm:pt>
    <dgm:pt modelId="{2488EC5F-E495-0C47-A17C-05A75DF82CF5}" type="sibTrans" cxnId="{3F5580A0-5C41-1848-B68D-7811B6A9C5F9}">
      <dgm:prSet/>
      <dgm:spPr/>
      <dgm:t>
        <a:bodyPr/>
        <a:lstStyle/>
        <a:p>
          <a:endParaRPr lang="zh-CN" altLang="en-US"/>
        </a:p>
      </dgm:t>
    </dgm:pt>
    <dgm:pt modelId="{11046D95-1C34-B44E-A99D-03C5F56CC6E9}" type="parTrans" cxnId="{3F5580A0-5C41-1848-B68D-7811B6A9C5F9}">
      <dgm:prSet/>
      <dgm:spPr/>
      <dgm:t>
        <a:bodyPr/>
        <a:lstStyle/>
        <a:p>
          <a:endParaRPr lang="zh-CN" altLang="en-US"/>
        </a:p>
      </dgm:t>
    </dgm:pt>
    <dgm:pt modelId="{F657F22D-B17A-BF45-963F-0083C5747925}">
      <dgm:prSet phldrT="[文本]" custT="1"/>
      <dgm:spPr>
        <a:solidFill>
          <a:schemeClr val="accent1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Hans" altLang="en-US" sz="2800" dirty="0"/>
            <a:t>单元测试</a:t>
          </a:r>
          <a:endParaRPr lang="zh-CN" altLang="en-US" sz="2800" dirty="0"/>
        </a:p>
      </dgm:t>
    </dgm:pt>
    <dgm:pt modelId="{66C68117-2DCC-C64A-9B1F-B0D4860B712B}" type="parTrans" cxnId="{FD642AEF-CAD0-564D-8573-444101B620C8}">
      <dgm:prSet/>
      <dgm:spPr/>
      <dgm:t>
        <a:bodyPr/>
        <a:lstStyle/>
        <a:p>
          <a:endParaRPr lang="zh-CN" altLang="en-US"/>
        </a:p>
      </dgm:t>
    </dgm:pt>
    <dgm:pt modelId="{BA852A16-DF0C-C041-B867-A2C0DEA61E7E}" type="sibTrans" cxnId="{FD642AEF-CAD0-564D-8573-444101B620C8}">
      <dgm:prSet/>
      <dgm:spPr/>
      <dgm:t>
        <a:bodyPr/>
        <a:lstStyle/>
        <a:p>
          <a:endParaRPr lang="zh-CN" altLang="en-US"/>
        </a:p>
      </dgm:t>
    </dgm:pt>
    <dgm:pt modelId="{A5299B17-6950-C84C-BA63-2A0CECD6117B}">
      <dgm:prSet phldrT="[文本]" custT="1"/>
      <dgm:spPr>
        <a:solidFill>
          <a:schemeClr val="accent6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Hans" sz="2800" dirty="0"/>
            <a:t>Flutter</a:t>
          </a:r>
          <a:endParaRPr lang="zh-CN" altLang="en-US" sz="2800" dirty="0"/>
        </a:p>
      </dgm:t>
    </dgm:pt>
    <dgm:pt modelId="{5516A2DD-4992-684B-8461-853F05E05B0D}" type="parTrans" cxnId="{84696E03-A77B-0C48-814C-A01CAC5CDD90}">
      <dgm:prSet/>
      <dgm:spPr/>
      <dgm:t>
        <a:bodyPr/>
        <a:lstStyle/>
        <a:p>
          <a:endParaRPr lang="zh-CN" altLang="en-US"/>
        </a:p>
      </dgm:t>
    </dgm:pt>
    <dgm:pt modelId="{41A9B3BF-1F61-CC48-B299-947452246579}" type="sibTrans" cxnId="{84696E03-A77B-0C48-814C-A01CAC5CDD90}">
      <dgm:prSet/>
      <dgm:spPr/>
      <dgm:t>
        <a:bodyPr/>
        <a:lstStyle/>
        <a:p>
          <a:endParaRPr lang="zh-CN" altLang="en-US"/>
        </a:p>
      </dgm:t>
    </dgm:pt>
    <dgm:pt modelId="{A8563970-2E60-8D46-9837-2FA3F8E86217}" type="pres">
      <dgm:prSet presAssocID="{BC89D434-2490-BF49-B320-39E30BD7CF39}" presName="Name0" presStyleCnt="0">
        <dgm:presLayoutVars>
          <dgm:dir/>
          <dgm:animLvl val="lvl"/>
          <dgm:resizeHandles val="exact"/>
        </dgm:presLayoutVars>
      </dgm:prSet>
      <dgm:spPr/>
    </dgm:pt>
    <dgm:pt modelId="{EC1103F1-7EF2-0D42-A86A-8F0CEEAB08EB}" type="pres">
      <dgm:prSet presAssocID="{99EA02DF-1C34-7149-A4B0-7F4BD8FFC564}" presName="composite" presStyleCnt="0"/>
      <dgm:spPr/>
    </dgm:pt>
    <dgm:pt modelId="{DC25BDE0-7845-7D45-8F1B-96051620E98C}" type="pres">
      <dgm:prSet presAssocID="{99EA02DF-1C34-7149-A4B0-7F4BD8FFC56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AB104A7-D794-E844-8481-28C3DFF5C2DF}" type="pres">
      <dgm:prSet presAssocID="{99EA02DF-1C34-7149-A4B0-7F4BD8FFC564}" presName="desTx" presStyleLbl="alignAccFollowNode1" presStyleIdx="0" presStyleCnt="3">
        <dgm:presLayoutVars>
          <dgm:bulletEnabled val="1"/>
        </dgm:presLayoutVars>
      </dgm:prSet>
      <dgm:spPr/>
    </dgm:pt>
    <dgm:pt modelId="{00D23C59-B67C-8243-AA10-67F6F505A35C}" type="pres">
      <dgm:prSet presAssocID="{6ED1F767-E4B8-224F-9821-C7D4DB31FB17}" presName="space" presStyleCnt="0"/>
      <dgm:spPr/>
    </dgm:pt>
    <dgm:pt modelId="{AB38F7D9-3B2E-2C4D-87DB-8F03E9F52799}" type="pres">
      <dgm:prSet presAssocID="{871233A1-1039-4B4E-9543-ED364C3FD1C6}" presName="composite" presStyleCnt="0"/>
      <dgm:spPr/>
    </dgm:pt>
    <dgm:pt modelId="{77896343-5322-C740-80D4-047EBB1F7673}" type="pres">
      <dgm:prSet presAssocID="{871233A1-1039-4B4E-9543-ED364C3FD1C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CAD3F803-F2A4-DF4A-B473-05CE755F48D8}" type="pres">
      <dgm:prSet presAssocID="{871233A1-1039-4B4E-9543-ED364C3FD1C6}" presName="desTx" presStyleLbl="alignAccFollowNode1" presStyleIdx="1" presStyleCnt="3">
        <dgm:presLayoutVars>
          <dgm:bulletEnabled val="1"/>
        </dgm:presLayoutVars>
      </dgm:prSet>
      <dgm:spPr/>
    </dgm:pt>
    <dgm:pt modelId="{343C9F7E-1E4A-F145-96AE-09E7DA56940A}" type="pres">
      <dgm:prSet presAssocID="{764B10E9-932B-3144-8F95-9CE12F033E31}" presName="space" presStyleCnt="0"/>
      <dgm:spPr/>
    </dgm:pt>
    <dgm:pt modelId="{606D0980-0788-2C4B-A6B2-5D7BC8E3A164}" type="pres">
      <dgm:prSet presAssocID="{022764C2-8C55-E144-88D5-487B0D93342C}" presName="composite" presStyleCnt="0"/>
      <dgm:spPr/>
    </dgm:pt>
    <dgm:pt modelId="{620C79D5-0B0D-D549-8A75-32B38BB7B8BC}" type="pres">
      <dgm:prSet presAssocID="{022764C2-8C55-E144-88D5-487B0D9334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7948D88-F9D3-4E49-B81C-7BFAF9465B58}" type="pres">
      <dgm:prSet presAssocID="{022764C2-8C55-E144-88D5-487B0D93342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4696E03-A77B-0C48-814C-A01CAC5CDD90}" srcId="{871233A1-1039-4B4E-9543-ED364C3FD1C6}" destId="{A5299B17-6950-C84C-BA63-2A0CECD6117B}" srcOrd="1" destOrd="0" parTransId="{5516A2DD-4992-684B-8461-853F05E05B0D}" sibTransId="{41A9B3BF-1F61-CC48-B299-947452246579}"/>
    <dgm:cxn modelId="{2F547125-E0E4-AE47-8718-523539843456}" srcId="{022764C2-8C55-E144-88D5-487B0D93342C}" destId="{7E9EDFDC-7C50-EB42-9EC8-040B2D523255}" srcOrd="0" destOrd="0" parTransId="{D5C38C1C-1252-B741-ADD4-E4820A7EC3A0}" sibTransId="{E199E42F-6362-514B-BA00-5182EABD84DA}"/>
    <dgm:cxn modelId="{499CA53C-D36D-C24C-80ED-758FABD8C09D}" type="presOf" srcId="{99EA02DF-1C34-7149-A4B0-7F4BD8FFC564}" destId="{DC25BDE0-7845-7D45-8F1B-96051620E98C}" srcOrd="0" destOrd="0" presId="urn:microsoft.com/office/officeart/2005/8/layout/hList1"/>
    <dgm:cxn modelId="{8C5C7544-EB00-964B-8607-D44F4E7E3667}" type="presOf" srcId="{5564B27F-23AB-DC4D-97AE-5A83912CF10D}" destId="{7AB104A7-D794-E844-8481-28C3DFF5C2DF}" srcOrd="0" destOrd="1" presId="urn:microsoft.com/office/officeart/2005/8/layout/hList1"/>
    <dgm:cxn modelId="{17BC284A-A890-3F49-8373-1270B93329E9}" type="presOf" srcId="{7E9EDFDC-7C50-EB42-9EC8-040B2D523255}" destId="{F7948D88-F9D3-4E49-B81C-7BFAF9465B58}" srcOrd="0" destOrd="0" presId="urn:microsoft.com/office/officeart/2005/8/layout/hList1"/>
    <dgm:cxn modelId="{392BE14A-9B5D-D343-ACEF-5D0D34F09718}" srcId="{BC89D434-2490-BF49-B320-39E30BD7CF39}" destId="{871233A1-1039-4B4E-9543-ED364C3FD1C6}" srcOrd="1" destOrd="0" parTransId="{F0E2A78B-3FA3-FB4C-9FBC-DDC61D3D8841}" sibTransId="{764B10E9-932B-3144-8F95-9CE12F033E31}"/>
    <dgm:cxn modelId="{E33BF556-8CF8-444E-AD92-A842D9072784}" type="presOf" srcId="{022764C2-8C55-E144-88D5-487B0D93342C}" destId="{620C79D5-0B0D-D549-8A75-32B38BB7B8BC}" srcOrd="0" destOrd="0" presId="urn:microsoft.com/office/officeart/2005/8/layout/hList1"/>
    <dgm:cxn modelId="{A19ACE5C-050D-6043-975F-8283767338C8}" type="presOf" srcId="{A5299B17-6950-C84C-BA63-2A0CECD6117B}" destId="{CAD3F803-F2A4-DF4A-B473-05CE755F48D8}" srcOrd="0" destOrd="1" presId="urn:microsoft.com/office/officeart/2005/8/layout/hList1"/>
    <dgm:cxn modelId="{D1014C82-FA62-0A4B-9998-F51A0AF8DF4A}" type="presOf" srcId="{7891D086-169A-D14B-BBD5-783020FEEBFE}" destId="{CAD3F803-F2A4-DF4A-B473-05CE755F48D8}" srcOrd="0" destOrd="0" presId="urn:microsoft.com/office/officeart/2005/8/layout/hList1"/>
    <dgm:cxn modelId="{B40C6094-B935-2F43-B9DD-4C01B7D27F2A}" type="presOf" srcId="{F657F22D-B17A-BF45-963F-0083C5747925}" destId="{7AB104A7-D794-E844-8481-28C3DFF5C2DF}" srcOrd="0" destOrd="2" presId="urn:microsoft.com/office/officeart/2005/8/layout/hList1"/>
    <dgm:cxn modelId="{3F5580A0-5C41-1848-B68D-7811B6A9C5F9}" srcId="{99EA02DF-1C34-7149-A4B0-7F4BD8FFC564}" destId="{E623EF7A-A247-4C4A-88D1-E194118ACB31}" srcOrd="0" destOrd="0" parTransId="{11046D95-1C34-B44E-A99D-03C5F56CC6E9}" sibTransId="{2488EC5F-E495-0C47-A17C-05A75DF82CF5}"/>
    <dgm:cxn modelId="{80639CA5-AF7F-9641-B0EE-E324EDDD63DC}" srcId="{BC89D434-2490-BF49-B320-39E30BD7CF39}" destId="{99EA02DF-1C34-7149-A4B0-7F4BD8FFC564}" srcOrd="0" destOrd="0" parTransId="{1F8F2040-57EF-DC40-89AE-D2EE39D67DC7}" sibTransId="{6ED1F767-E4B8-224F-9821-C7D4DB31FB17}"/>
    <dgm:cxn modelId="{CF57DDAE-4778-CE47-A382-72C571CA402C}" type="presOf" srcId="{871233A1-1039-4B4E-9543-ED364C3FD1C6}" destId="{77896343-5322-C740-80D4-047EBB1F7673}" srcOrd="0" destOrd="0" presId="urn:microsoft.com/office/officeart/2005/8/layout/hList1"/>
    <dgm:cxn modelId="{ABA05DAF-6FA7-1846-9DD8-F251E4585C1E}" srcId="{BC89D434-2490-BF49-B320-39E30BD7CF39}" destId="{022764C2-8C55-E144-88D5-487B0D93342C}" srcOrd="2" destOrd="0" parTransId="{740B014A-0115-3745-BA84-40E31BFE6528}" sibTransId="{B73871BE-F308-6643-B1ED-23501FED1DA7}"/>
    <dgm:cxn modelId="{DDC544B1-AA20-DA47-AFE6-3C7BD47812A9}" type="presOf" srcId="{E623EF7A-A247-4C4A-88D1-E194118ACB31}" destId="{7AB104A7-D794-E844-8481-28C3DFF5C2DF}" srcOrd="0" destOrd="0" presId="urn:microsoft.com/office/officeart/2005/8/layout/hList1"/>
    <dgm:cxn modelId="{5A5724B4-087E-7946-B9FA-C03FBA9764CA}" srcId="{871233A1-1039-4B4E-9543-ED364C3FD1C6}" destId="{7891D086-169A-D14B-BBD5-783020FEEBFE}" srcOrd="0" destOrd="0" parTransId="{2BD62860-B1A9-024E-941A-BC268369B2A3}" sibTransId="{ACE02791-C856-4048-B066-50DCC4301278}"/>
    <dgm:cxn modelId="{1A7F32BE-48A8-D342-BB2A-45AB72E5BDBD}" srcId="{99EA02DF-1C34-7149-A4B0-7F4BD8FFC564}" destId="{5564B27F-23AB-DC4D-97AE-5A83912CF10D}" srcOrd="1" destOrd="0" parTransId="{DDD732A5-5384-184A-B63C-558A03D8E60F}" sibTransId="{E638F274-F35E-714B-AEC2-4BADF9D49707}"/>
    <dgm:cxn modelId="{FD642AEF-CAD0-564D-8573-444101B620C8}" srcId="{99EA02DF-1C34-7149-A4B0-7F4BD8FFC564}" destId="{F657F22D-B17A-BF45-963F-0083C5747925}" srcOrd="2" destOrd="0" parTransId="{66C68117-2DCC-C64A-9B1F-B0D4860B712B}" sibTransId="{BA852A16-DF0C-C041-B867-A2C0DEA61E7E}"/>
    <dgm:cxn modelId="{245C27F8-9FAD-6246-BE0F-249F79F078C1}" type="presOf" srcId="{BC89D434-2490-BF49-B320-39E30BD7CF39}" destId="{A8563970-2E60-8D46-9837-2FA3F8E86217}" srcOrd="0" destOrd="0" presId="urn:microsoft.com/office/officeart/2005/8/layout/hList1"/>
    <dgm:cxn modelId="{61D143F2-908B-B749-B45D-527F97C064E1}" type="presParOf" srcId="{A8563970-2E60-8D46-9837-2FA3F8E86217}" destId="{EC1103F1-7EF2-0D42-A86A-8F0CEEAB08EB}" srcOrd="0" destOrd="0" presId="urn:microsoft.com/office/officeart/2005/8/layout/hList1"/>
    <dgm:cxn modelId="{402C3553-CA36-EE4C-811F-3E9B38FB927B}" type="presParOf" srcId="{EC1103F1-7EF2-0D42-A86A-8F0CEEAB08EB}" destId="{DC25BDE0-7845-7D45-8F1B-96051620E98C}" srcOrd="0" destOrd="0" presId="urn:microsoft.com/office/officeart/2005/8/layout/hList1"/>
    <dgm:cxn modelId="{24B63244-119C-304D-9A75-EAAB9B865F86}" type="presParOf" srcId="{EC1103F1-7EF2-0D42-A86A-8F0CEEAB08EB}" destId="{7AB104A7-D794-E844-8481-28C3DFF5C2DF}" srcOrd="1" destOrd="0" presId="urn:microsoft.com/office/officeart/2005/8/layout/hList1"/>
    <dgm:cxn modelId="{60214893-B9FA-4546-8F8F-8A01D4DB2EE8}" type="presParOf" srcId="{A8563970-2E60-8D46-9837-2FA3F8E86217}" destId="{00D23C59-B67C-8243-AA10-67F6F505A35C}" srcOrd="1" destOrd="0" presId="urn:microsoft.com/office/officeart/2005/8/layout/hList1"/>
    <dgm:cxn modelId="{8F613D13-9F65-5E4B-89EA-6461983FA44F}" type="presParOf" srcId="{A8563970-2E60-8D46-9837-2FA3F8E86217}" destId="{AB38F7D9-3B2E-2C4D-87DB-8F03E9F52799}" srcOrd="2" destOrd="0" presId="urn:microsoft.com/office/officeart/2005/8/layout/hList1"/>
    <dgm:cxn modelId="{55F51707-5D59-AD45-B6CF-D083F8ECE820}" type="presParOf" srcId="{AB38F7D9-3B2E-2C4D-87DB-8F03E9F52799}" destId="{77896343-5322-C740-80D4-047EBB1F7673}" srcOrd="0" destOrd="0" presId="urn:microsoft.com/office/officeart/2005/8/layout/hList1"/>
    <dgm:cxn modelId="{1D2ACE6E-690B-4041-AAA5-7960FF99B86C}" type="presParOf" srcId="{AB38F7D9-3B2E-2C4D-87DB-8F03E9F52799}" destId="{CAD3F803-F2A4-DF4A-B473-05CE755F48D8}" srcOrd="1" destOrd="0" presId="urn:microsoft.com/office/officeart/2005/8/layout/hList1"/>
    <dgm:cxn modelId="{8A4981DC-ACAB-6C4C-8ED7-715CAEBECCCA}" type="presParOf" srcId="{A8563970-2E60-8D46-9837-2FA3F8E86217}" destId="{343C9F7E-1E4A-F145-96AE-09E7DA56940A}" srcOrd="3" destOrd="0" presId="urn:microsoft.com/office/officeart/2005/8/layout/hList1"/>
    <dgm:cxn modelId="{EFCEE412-3C0A-664F-ADC2-AEFC4644B759}" type="presParOf" srcId="{A8563970-2E60-8D46-9837-2FA3F8E86217}" destId="{606D0980-0788-2C4B-A6B2-5D7BC8E3A164}" srcOrd="4" destOrd="0" presId="urn:microsoft.com/office/officeart/2005/8/layout/hList1"/>
    <dgm:cxn modelId="{CBB318C7-96D0-944A-9ADD-BFDDF7BBD655}" type="presParOf" srcId="{606D0980-0788-2C4B-A6B2-5D7BC8E3A164}" destId="{620C79D5-0B0D-D549-8A75-32B38BB7B8BC}" srcOrd="0" destOrd="0" presId="urn:microsoft.com/office/officeart/2005/8/layout/hList1"/>
    <dgm:cxn modelId="{EA067486-2E0C-4A48-BA46-757294DABC34}" type="presParOf" srcId="{606D0980-0788-2C4B-A6B2-5D7BC8E3A164}" destId="{F7948D88-F9D3-4E49-B81C-7BFAF9465B5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BD85-5ED4-CC4A-98BF-83138BF68236}">
      <dsp:nvSpPr>
        <dsp:cNvPr id="0" name=""/>
        <dsp:cNvSpPr/>
      </dsp:nvSpPr>
      <dsp:spPr>
        <a:xfrm>
          <a:off x="3048000" y="502837"/>
          <a:ext cx="1819954" cy="210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86"/>
              </a:lnTo>
              <a:lnTo>
                <a:pt x="1819954" y="105286"/>
              </a:lnTo>
              <a:lnTo>
                <a:pt x="1819954" y="2105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D1AC7-34E1-A046-8DCD-B476C7724142}">
      <dsp:nvSpPr>
        <dsp:cNvPr id="0" name=""/>
        <dsp:cNvSpPr/>
      </dsp:nvSpPr>
      <dsp:spPr>
        <a:xfrm>
          <a:off x="3253559" y="1214775"/>
          <a:ext cx="150409" cy="2597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7069"/>
              </a:lnTo>
              <a:lnTo>
                <a:pt x="150409" y="25970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01B260-6211-E045-8EE5-62404308436D}">
      <dsp:nvSpPr>
        <dsp:cNvPr id="0" name=""/>
        <dsp:cNvSpPr/>
      </dsp:nvSpPr>
      <dsp:spPr>
        <a:xfrm>
          <a:off x="3253559" y="1214775"/>
          <a:ext cx="150409" cy="1885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131"/>
              </a:lnTo>
              <a:lnTo>
                <a:pt x="150409" y="1885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7D976-B7DA-FB41-BF61-AD0AE5EEC28B}">
      <dsp:nvSpPr>
        <dsp:cNvPr id="0" name=""/>
        <dsp:cNvSpPr/>
      </dsp:nvSpPr>
      <dsp:spPr>
        <a:xfrm>
          <a:off x="3253559" y="1214775"/>
          <a:ext cx="150409" cy="1173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193"/>
              </a:lnTo>
              <a:lnTo>
                <a:pt x="150409" y="11731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17605-75B5-5B4A-AF49-4D84EDD856FE}">
      <dsp:nvSpPr>
        <dsp:cNvPr id="0" name=""/>
        <dsp:cNvSpPr/>
      </dsp:nvSpPr>
      <dsp:spPr>
        <a:xfrm>
          <a:off x="3253559" y="1214775"/>
          <a:ext cx="150409" cy="461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255"/>
              </a:lnTo>
              <a:lnTo>
                <a:pt x="150409" y="4612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F891EA-C377-D148-B091-BD5028652B5A}">
      <dsp:nvSpPr>
        <dsp:cNvPr id="0" name=""/>
        <dsp:cNvSpPr/>
      </dsp:nvSpPr>
      <dsp:spPr>
        <a:xfrm>
          <a:off x="3048000" y="502837"/>
          <a:ext cx="606651" cy="210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86"/>
              </a:lnTo>
              <a:lnTo>
                <a:pt x="606651" y="105286"/>
              </a:lnTo>
              <a:lnTo>
                <a:pt x="606651" y="2105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EBB407-CE48-324D-B52F-408CAD06D316}">
      <dsp:nvSpPr>
        <dsp:cNvPr id="0" name=""/>
        <dsp:cNvSpPr/>
      </dsp:nvSpPr>
      <dsp:spPr>
        <a:xfrm>
          <a:off x="2040256" y="1214775"/>
          <a:ext cx="150409" cy="2597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7069"/>
              </a:lnTo>
              <a:lnTo>
                <a:pt x="150409" y="25970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A7704B-AF2A-0340-B0F2-833FF3E612B2}">
      <dsp:nvSpPr>
        <dsp:cNvPr id="0" name=""/>
        <dsp:cNvSpPr/>
      </dsp:nvSpPr>
      <dsp:spPr>
        <a:xfrm>
          <a:off x="2040256" y="1214775"/>
          <a:ext cx="150409" cy="1885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131"/>
              </a:lnTo>
              <a:lnTo>
                <a:pt x="150409" y="1885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6EBFB-E070-3C4D-B7CA-5DB6994E28D4}">
      <dsp:nvSpPr>
        <dsp:cNvPr id="0" name=""/>
        <dsp:cNvSpPr/>
      </dsp:nvSpPr>
      <dsp:spPr>
        <a:xfrm>
          <a:off x="2040256" y="1214775"/>
          <a:ext cx="150409" cy="1173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193"/>
              </a:lnTo>
              <a:lnTo>
                <a:pt x="150409" y="11731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01B9C-C7D9-7F47-A33B-4CA319C41BD4}">
      <dsp:nvSpPr>
        <dsp:cNvPr id="0" name=""/>
        <dsp:cNvSpPr/>
      </dsp:nvSpPr>
      <dsp:spPr>
        <a:xfrm>
          <a:off x="2040256" y="1214775"/>
          <a:ext cx="150409" cy="461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255"/>
              </a:lnTo>
              <a:lnTo>
                <a:pt x="150409" y="4612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B79362-4452-4F41-9464-8E5AB7273910}">
      <dsp:nvSpPr>
        <dsp:cNvPr id="0" name=""/>
        <dsp:cNvSpPr/>
      </dsp:nvSpPr>
      <dsp:spPr>
        <a:xfrm>
          <a:off x="2441348" y="502837"/>
          <a:ext cx="606651" cy="210573"/>
        </a:xfrm>
        <a:custGeom>
          <a:avLst/>
          <a:gdLst/>
          <a:ahLst/>
          <a:cxnLst/>
          <a:rect l="0" t="0" r="0" b="0"/>
          <a:pathLst>
            <a:path>
              <a:moveTo>
                <a:pt x="606651" y="0"/>
              </a:moveTo>
              <a:lnTo>
                <a:pt x="606651" y="105286"/>
              </a:lnTo>
              <a:lnTo>
                <a:pt x="0" y="105286"/>
              </a:lnTo>
              <a:lnTo>
                <a:pt x="0" y="2105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244C5-A8FF-864B-8001-8577012E7B1D}">
      <dsp:nvSpPr>
        <dsp:cNvPr id="0" name=""/>
        <dsp:cNvSpPr/>
      </dsp:nvSpPr>
      <dsp:spPr>
        <a:xfrm>
          <a:off x="826954" y="1214775"/>
          <a:ext cx="150409" cy="2597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7069"/>
              </a:lnTo>
              <a:lnTo>
                <a:pt x="150409" y="25970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D3288-6AD7-8E43-8821-F977E07A4523}">
      <dsp:nvSpPr>
        <dsp:cNvPr id="0" name=""/>
        <dsp:cNvSpPr/>
      </dsp:nvSpPr>
      <dsp:spPr>
        <a:xfrm>
          <a:off x="826954" y="1214775"/>
          <a:ext cx="150409" cy="1885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131"/>
              </a:lnTo>
              <a:lnTo>
                <a:pt x="150409" y="1885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72D7B-2063-9543-9F93-EE34DEAE29C4}">
      <dsp:nvSpPr>
        <dsp:cNvPr id="0" name=""/>
        <dsp:cNvSpPr/>
      </dsp:nvSpPr>
      <dsp:spPr>
        <a:xfrm>
          <a:off x="826954" y="1214775"/>
          <a:ext cx="150409" cy="1173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193"/>
              </a:lnTo>
              <a:lnTo>
                <a:pt x="150409" y="11731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A95B8-BB72-A745-81FE-1A2D4089B6B6}">
      <dsp:nvSpPr>
        <dsp:cNvPr id="0" name=""/>
        <dsp:cNvSpPr/>
      </dsp:nvSpPr>
      <dsp:spPr>
        <a:xfrm>
          <a:off x="826954" y="1214775"/>
          <a:ext cx="150409" cy="461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255"/>
              </a:lnTo>
              <a:lnTo>
                <a:pt x="150409" y="4612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719B31-1389-C74F-9D1B-4727F93912E9}">
      <dsp:nvSpPr>
        <dsp:cNvPr id="0" name=""/>
        <dsp:cNvSpPr/>
      </dsp:nvSpPr>
      <dsp:spPr>
        <a:xfrm>
          <a:off x="1228045" y="502837"/>
          <a:ext cx="1819954" cy="210573"/>
        </a:xfrm>
        <a:custGeom>
          <a:avLst/>
          <a:gdLst/>
          <a:ahLst/>
          <a:cxnLst/>
          <a:rect l="0" t="0" r="0" b="0"/>
          <a:pathLst>
            <a:path>
              <a:moveTo>
                <a:pt x="1819954" y="0"/>
              </a:moveTo>
              <a:lnTo>
                <a:pt x="1819954" y="105286"/>
              </a:lnTo>
              <a:lnTo>
                <a:pt x="0" y="105286"/>
              </a:lnTo>
              <a:lnTo>
                <a:pt x="0" y="2105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E8D31-40DE-5442-A72F-1CC4BE1B503C}">
      <dsp:nvSpPr>
        <dsp:cNvPr id="0" name=""/>
        <dsp:cNvSpPr/>
      </dsp:nvSpPr>
      <dsp:spPr>
        <a:xfrm>
          <a:off x="2546635" y="1472"/>
          <a:ext cx="1002729" cy="50136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2000" b="1" kern="1200" dirty="0"/>
            <a:t>大内容</a:t>
          </a:r>
          <a:endParaRPr lang="zh-CN" altLang="en-US" sz="2000" b="1" kern="1200" dirty="0"/>
        </a:p>
      </dsp:txBody>
      <dsp:txXfrm>
        <a:off x="2546635" y="1472"/>
        <a:ext cx="1002729" cy="501364"/>
      </dsp:txXfrm>
    </dsp:sp>
    <dsp:sp modelId="{FC21D7C9-942D-1E4E-9F3A-A9B4E4635148}">
      <dsp:nvSpPr>
        <dsp:cNvPr id="0" name=""/>
        <dsp:cNvSpPr/>
      </dsp:nvSpPr>
      <dsp:spPr>
        <a:xfrm>
          <a:off x="726681" y="713410"/>
          <a:ext cx="1002729" cy="50136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600" kern="1200"/>
            <a:t>话题</a:t>
          </a:r>
          <a:endParaRPr lang="zh-CN" altLang="en-US" sz="1600" kern="1200"/>
        </a:p>
      </dsp:txBody>
      <dsp:txXfrm>
        <a:off x="726681" y="713410"/>
        <a:ext cx="1002729" cy="501364"/>
      </dsp:txXfrm>
    </dsp:sp>
    <dsp:sp modelId="{267384E4-A9E0-774F-8263-EA2C7987BE21}">
      <dsp:nvSpPr>
        <dsp:cNvPr id="0" name=""/>
        <dsp:cNvSpPr/>
      </dsp:nvSpPr>
      <dsp:spPr>
        <a:xfrm>
          <a:off x="977363" y="1425348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400" kern="1200"/>
            <a:t>楼盘 </a:t>
          </a:r>
          <a:endParaRPr lang="zh-CN" altLang="en-US" sz="1400" kern="1200"/>
        </a:p>
      </dsp:txBody>
      <dsp:txXfrm>
        <a:off x="977363" y="1425348"/>
        <a:ext cx="1002729" cy="501364"/>
      </dsp:txXfrm>
    </dsp:sp>
    <dsp:sp modelId="{F0CA2A9B-FA20-9941-9E50-0452A767E7FA}">
      <dsp:nvSpPr>
        <dsp:cNvPr id="0" name=""/>
        <dsp:cNvSpPr/>
      </dsp:nvSpPr>
      <dsp:spPr>
        <a:xfrm>
          <a:off x="977363" y="2137286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400" kern="1200"/>
            <a:t>KOL</a:t>
          </a:r>
          <a:endParaRPr lang="zh-CN" altLang="en-US" sz="1400" kern="1200"/>
        </a:p>
      </dsp:txBody>
      <dsp:txXfrm>
        <a:off x="977363" y="2137286"/>
        <a:ext cx="1002729" cy="501364"/>
      </dsp:txXfrm>
    </dsp:sp>
    <dsp:sp modelId="{129716CB-78DA-6D44-A0B1-C68B01BE1B50}">
      <dsp:nvSpPr>
        <dsp:cNvPr id="0" name=""/>
        <dsp:cNvSpPr/>
      </dsp:nvSpPr>
      <dsp:spPr>
        <a:xfrm>
          <a:off x="977363" y="2849224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400" kern="1200"/>
            <a:t>房源</a:t>
          </a:r>
          <a:endParaRPr lang="zh-CN" altLang="en-US" sz="1400" kern="1200"/>
        </a:p>
      </dsp:txBody>
      <dsp:txXfrm>
        <a:off x="977363" y="2849224"/>
        <a:ext cx="1002729" cy="501364"/>
      </dsp:txXfrm>
    </dsp:sp>
    <dsp:sp modelId="{B205ACBD-7E46-6C44-95AA-396769CE9FDD}">
      <dsp:nvSpPr>
        <dsp:cNvPr id="0" name=""/>
        <dsp:cNvSpPr/>
      </dsp:nvSpPr>
      <dsp:spPr>
        <a:xfrm>
          <a:off x="977363" y="3561162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/>
            <a:t>.</a:t>
          </a:r>
          <a:r>
            <a:rPr lang="en-US" altLang="zh-Hans" sz="1400" kern="1200"/>
            <a:t>..</a:t>
          </a:r>
          <a:endParaRPr lang="zh-CN" altLang="en-US" sz="1400" kern="1200"/>
        </a:p>
      </dsp:txBody>
      <dsp:txXfrm>
        <a:off x="977363" y="3561162"/>
        <a:ext cx="1002729" cy="501364"/>
      </dsp:txXfrm>
    </dsp:sp>
    <dsp:sp modelId="{C59263B5-4719-2A4B-81D4-3604B98CB3C6}">
      <dsp:nvSpPr>
        <dsp:cNvPr id="0" name=""/>
        <dsp:cNvSpPr/>
      </dsp:nvSpPr>
      <dsp:spPr>
        <a:xfrm>
          <a:off x="1939983" y="713410"/>
          <a:ext cx="1002729" cy="50136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600" kern="1200"/>
            <a:t>关注</a:t>
          </a:r>
          <a:endParaRPr lang="zh-CN" altLang="en-US" sz="1600" kern="1200"/>
        </a:p>
      </dsp:txBody>
      <dsp:txXfrm>
        <a:off x="1939983" y="713410"/>
        <a:ext cx="1002729" cy="501364"/>
      </dsp:txXfrm>
    </dsp:sp>
    <dsp:sp modelId="{58073B8C-803F-794A-91DA-1EE1033C7600}">
      <dsp:nvSpPr>
        <dsp:cNvPr id="0" name=""/>
        <dsp:cNvSpPr/>
      </dsp:nvSpPr>
      <dsp:spPr>
        <a:xfrm>
          <a:off x="2190666" y="1425348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400" kern="1200"/>
            <a:t>房源</a:t>
          </a:r>
          <a:endParaRPr lang="zh-CN" altLang="en-US" sz="1400" kern="1200"/>
        </a:p>
      </dsp:txBody>
      <dsp:txXfrm>
        <a:off x="2190666" y="1425348"/>
        <a:ext cx="1002729" cy="501364"/>
      </dsp:txXfrm>
    </dsp:sp>
    <dsp:sp modelId="{C98315E8-33A0-D944-8C65-D56010DFB87F}">
      <dsp:nvSpPr>
        <dsp:cNvPr id="0" name=""/>
        <dsp:cNvSpPr/>
      </dsp:nvSpPr>
      <dsp:spPr>
        <a:xfrm>
          <a:off x="2190666" y="2137286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400" kern="1200"/>
            <a:t>小区</a:t>
          </a:r>
          <a:endParaRPr lang="zh-CN" altLang="en-US" sz="1400" kern="1200"/>
        </a:p>
      </dsp:txBody>
      <dsp:txXfrm>
        <a:off x="2190666" y="2137286"/>
        <a:ext cx="1002729" cy="501364"/>
      </dsp:txXfrm>
    </dsp:sp>
    <dsp:sp modelId="{176F3969-13D1-AC4A-ABA5-D499FB3C9F12}">
      <dsp:nvSpPr>
        <dsp:cNvPr id="0" name=""/>
        <dsp:cNvSpPr/>
      </dsp:nvSpPr>
      <dsp:spPr>
        <a:xfrm>
          <a:off x="2190666" y="2849224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400" kern="1200"/>
            <a:t>经纪人</a:t>
          </a:r>
          <a:endParaRPr lang="zh-CN" altLang="en-US" sz="1400" kern="1200"/>
        </a:p>
      </dsp:txBody>
      <dsp:txXfrm>
        <a:off x="2190666" y="2849224"/>
        <a:ext cx="1002729" cy="501364"/>
      </dsp:txXfrm>
    </dsp:sp>
    <dsp:sp modelId="{122DF864-B75A-5F48-9390-4A9333010BC3}">
      <dsp:nvSpPr>
        <dsp:cNvPr id="0" name=""/>
        <dsp:cNvSpPr/>
      </dsp:nvSpPr>
      <dsp:spPr>
        <a:xfrm>
          <a:off x="2190666" y="3561162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/>
            <a:t>.</a:t>
          </a:r>
          <a:r>
            <a:rPr lang="en-US" altLang="zh-Hans" sz="1400" kern="1200"/>
            <a:t>..</a:t>
          </a:r>
          <a:endParaRPr lang="zh-CN" altLang="en-US" sz="1400" kern="1200"/>
        </a:p>
      </dsp:txBody>
      <dsp:txXfrm>
        <a:off x="2190666" y="3561162"/>
        <a:ext cx="1002729" cy="501364"/>
      </dsp:txXfrm>
    </dsp:sp>
    <dsp:sp modelId="{F92C427F-EC33-3D40-84E4-09EAC4337C68}">
      <dsp:nvSpPr>
        <dsp:cNvPr id="0" name=""/>
        <dsp:cNvSpPr/>
      </dsp:nvSpPr>
      <dsp:spPr>
        <a:xfrm>
          <a:off x="3153286" y="713410"/>
          <a:ext cx="1002729" cy="50136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600" kern="1200"/>
            <a:t>问答</a:t>
          </a:r>
          <a:endParaRPr lang="zh-CN" altLang="en-US" sz="1600" kern="1200"/>
        </a:p>
      </dsp:txBody>
      <dsp:txXfrm>
        <a:off x="3153286" y="713410"/>
        <a:ext cx="1002729" cy="501364"/>
      </dsp:txXfrm>
    </dsp:sp>
    <dsp:sp modelId="{98CBAD58-F764-B643-82AC-D109F8C4C32A}">
      <dsp:nvSpPr>
        <dsp:cNvPr id="0" name=""/>
        <dsp:cNvSpPr/>
      </dsp:nvSpPr>
      <dsp:spPr>
        <a:xfrm>
          <a:off x="3403968" y="1425348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400" kern="1200"/>
            <a:t>二手房</a:t>
          </a:r>
          <a:endParaRPr lang="zh-CN" altLang="en-US" sz="1400" kern="1200"/>
        </a:p>
      </dsp:txBody>
      <dsp:txXfrm>
        <a:off x="3403968" y="1425348"/>
        <a:ext cx="1002729" cy="501364"/>
      </dsp:txXfrm>
    </dsp:sp>
    <dsp:sp modelId="{2C191302-9C4E-984F-B56B-02BFB8A6DD9C}">
      <dsp:nvSpPr>
        <dsp:cNvPr id="0" name=""/>
        <dsp:cNvSpPr/>
      </dsp:nvSpPr>
      <dsp:spPr>
        <a:xfrm>
          <a:off x="3403968" y="2137286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400" kern="1200"/>
            <a:t>百科</a:t>
          </a:r>
          <a:endParaRPr lang="zh-CN" altLang="en-US" sz="1400" kern="1200"/>
        </a:p>
      </dsp:txBody>
      <dsp:txXfrm>
        <a:off x="3403968" y="2137286"/>
        <a:ext cx="1002729" cy="501364"/>
      </dsp:txXfrm>
    </dsp:sp>
    <dsp:sp modelId="{B347FA40-0FDA-A04E-9416-702F2E8DFF37}">
      <dsp:nvSpPr>
        <dsp:cNvPr id="0" name=""/>
        <dsp:cNvSpPr/>
      </dsp:nvSpPr>
      <dsp:spPr>
        <a:xfrm>
          <a:off x="3403968" y="2849224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400" kern="1200"/>
            <a:t>新房</a:t>
          </a:r>
          <a:endParaRPr lang="zh-CN" altLang="en-US" sz="1400" kern="1200"/>
        </a:p>
      </dsp:txBody>
      <dsp:txXfrm>
        <a:off x="3403968" y="2849224"/>
        <a:ext cx="1002729" cy="501364"/>
      </dsp:txXfrm>
    </dsp:sp>
    <dsp:sp modelId="{A69AB782-0239-B842-A2C3-5253D1C97091}">
      <dsp:nvSpPr>
        <dsp:cNvPr id="0" name=""/>
        <dsp:cNvSpPr/>
      </dsp:nvSpPr>
      <dsp:spPr>
        <a:xfrm>
          <a:off x="3403968" y="3561162"/>
          <a:ext cx="1002729" cy="50136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/>
            <a:t>.</a:t>
          </a:r>
          <a:r>
            <a:rPr lang="en-US" altLang="zh-Hans" sz="1400" kern="1200"/>
            <a:t>..</a:t>
          </a:r>
          <a:endParaRPr lang="zh-CN" altLang="en-US" sz="1400" kern="1200"/>
        </a:p>
      </dsp:txBody>
      <dsp:txXfrm>
        <a:off x="3403968" y="3561162"/>
        <a:ext cx="1002729" cy="501364"/>
      </dsp:txXfrm>
    </dsp:sp>
    <dsp:sp modelId="{35C4C4F4-1B41-DF48-878E-250D3600B8CD}">
      <dsp:nvSpPr>
        <dsp:cNvPr id="0" name=""/>
        <dsp:cNvSpPr/>
      </dsp:nvSpPr>
      <dsp:spPr>
        <a:xfrm>
          <a:off x="4366589" y="713410"/>
          <a:ext cx="1002729" cy="50136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.</a:t>
          </a:r>
          <a:r>
            <a:rPr lang="en-US" altLang="zh-Hans" sz="1600" kern="1200"/>
            <a:t>..</a:t>
          </a:r>
          <a:endParaRPr lang="zh-CN" altLang="en-US" sz="1600" kern="1200"/>
        </a:p>
      </dsp:txBody>
      <dsp:txXfrm>
        <a:off x="4366589" y="713410"/>
        <a:ext cx="1002729" cy="501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A1437-C276-6A46-AB35-38010074609D}">
      <dsp:nvSpPr>
        <dsp:cNvPr id="0" name=""/>
        <dsp:cNvSpPr/>
      </dsp:nvSpPr>
      <dsp:spPr>
        <a:xfrm>
          <a:off x="2354249" y="1439390"/>
          <a:ext cx="1026265" cy="1026265"/>
        </a:xfrm>
        <a:prstGeom prst="ellipse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600" b="1" kern="1200" dirty="0"/>
            <a:t>大内容</a:t>
          </a:r>
          <a:endParaRPr lang="zh-CN" altLang="en-US" sz="1600" b="1" kern="1200" dirty="0"/>
        </a:p>
      </dsp:txBody>
      <dsp:txXfrm>
        <a:off x="2504542" y="1589683"/>
        <a:ext cx="725679" cy="725679"/>
      </dsp:txXfrm>
    </dsp:sp>
    <dsp:sp modelId="{F98E8D34-8B8D-064E-A838-FF62C47DCF82}">
      <dsp:nvSpPr>
        <dsp:cNvPr id="0" name=""/>
        <dsp:cNvSpPr/>
      </dsp:nvSpPr>
      <dsp:spPr>
        <a:xfrm rot="16200000">
          <a:off x="2758541" y="1065725"/>
          <a:ext cx="217681" cy="348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791193" y="1168163"/>
        <a:ext cx="152377" cy="209358"/>
      </dsp:txXfrm>
    </dsp:sp>
    <dsp:sp modelId="{23898E11-FC77-B945-8456-796493D89B70}">
      <dsp:nvSpPr>
        <dsp:cNvPr id="0" name=""/>
        <dsp:cNvSpPr/>
      </dsp:nvSpPr>
      <dsp:spPr>
        <a:xfrm>
          <a:off x="2354249" y="2404"/>
          <a:ext cx="1026265" cy="1026265"/>
        </a:xfrm>
        <a:prstGeom prst="ellipse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600" kern="1200"/>
            <a:t>二手房</a:t>
          </a:r>
          <a:endParaRPr lang="zh-CN" altLang="en-US" sz="1600" kern="1200"/>
        </a:p>
      </dsp:txBody>
      <dsp:txXfrm>
        <a:off x="2504542" y="152697"/>
        <a:ext cx="725679" cy="725679"/>
      </dsp:txXfrm>
    </dsp:sp>
    <dsp:sp modelId="{AF93197E-09BC-5D4F-B1A8-2D68E2E71AAE}">
      <dsp:nvSpPr>
        <dsp:cNvPr id="0" name=""/>
        <dsp:cNvSpPr/>
      </dsp:nvSpPr>
      <dsp:spPr>
        <a:xfrm>
          <a:off x="3470873" y="1778057"/>
          <a:ext cx="217681" cy="348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470873" y="1847843"/>
        <a:ext cx="152377" cy="209358"/>
      </dsp:txXfrm>
    </dsp:sp>
    <dsp:sp modelId="{E21F8545-216E-0F4A-9A4D-A2E825BE5EEA}">
      <dsp:nvSpPr>
        <dsp:cNvPr id="0" name=""/>
        <dsp:cNvSpPr/>
      </dsp:nvSpPr>
      <dsp:spPr>
        <a:xfrm>
          <a:off x="3791235" y="1439390"/>
          <a:ext cx="1026265" cy="1026265"/>
        </a:xfrm>
        <a:prstGeom prst="ellipse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600" kern="1200" dirty="0"/>
            <a:t>新房</a:t>
          </a:r>
          <a:endParaRPr lang="zh-CN" altLang="en-US" sz="1600" kern="1200" dirty="0"/>
        </a:p>
      </dsp:txBody>
      <dsp:txXfrm>
        <a:off x="3941528" y="1589683"/>
        <a:ext cx="725679" cy="725679"/>
      </dsp:txXfrm>
    </dsp:sp>
    <dsp:sp modelId="{123C308F-AE4E-8147-A60B-5E8C68086C25}">
      <dsp:nvSpPr>
        <dsp:cNvPr id="0" name=""/>
        <dsp:cNvSpPr/>
      </dsp:nvSpPr>
      <dsp:spPr>
        <a:xfrm rot="5400000">
          <a:off x="2758541" y="2490389"/>
          <a:ext cx="217681" cy="348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791193" y="2527523"/>
        <a:ext cx="152377" cy="209358"/>
      </dsp:txXfrm>
    </dsp:sp>
    <dsp:sp modelId="{1701730A-A05E-D048-AF17-8D5126D9CE37}">
      <dsp:nvSpPr>
        <dsp:cNvPr id="0" name=""/>
        <dsp:cNvSpPr/>
      </dsp:nvSpPr>
      <dsp:spPr>
        <a:xfrm>
          <a:off x="2354249" y="2876376"/>
          <a:ext cx="1026265" cy="1026265"/>
        </a:xfrm>
        <a:prstGeom prst="ellipse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600" kern="1200"/>
            <a:t>租房</a:t>
          </a:r>
          <a:endParaRPr lang="zh-CN" altLang="en-US" sz="1600" kern="1200"/>
        </a:p>
      </dsp:txBody>
      <dsp:txXfrm>
        <a:off x="2504542" y="3026669"/>
        <a:ext cx="725679" cy="725679"/>
      </dsp:txXfrm>
    </dsp:sp>
    <dsp:sp modelId="{76BAA832-EBB6-124B-B234-CB9F5FE8289A}">
      <dsp:nvSpPr>
        <dsp:cNvPr id="0" name=""/>
        <dsp:cNvSpPr/>
      </dsp:nvSpPr>
      <dsp:spPr>
        <a:xfrm rot="10800000">
          <a:off x="2046209" y="1778057"/>
          <a:ext cx="217681" cy="348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2111513" y="1847843"/>
        <a:ext cx="152377" cy="209358"/>
      </dsp:txXfrm>
    </dsp:sp>
    <dsp:sp modelId="{28088454-D52C-BC4F-9968-EDA16BF56505}">
      <dsp:nvSpPr>
        <dsp:cNvPr id="0" name=""/>
        <dsp:cNvSpPr/>
      </dsp:nvSpPr>
      <dsp:spPr>
        <a:xfrm>
          <a:off x="917264" y="1439390"/>
          <a:ext cx="1026265" cy="1026265"/>
        </a:xfrm>
        <a:prstGeom prst="ellipse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/>
        </a:p>
      </dsp:txBody>
      <dsp:txXfrm>
        <a:off x="1067557" y="1589683"/>
        <a:ext cx="725679" cy="725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FEA5F-D5C1-5C49-9D00-916C3DAABEEB}">
      <dsp:nvSpPr>
        <dsp:cNvPr id="0" name=""/>
        <dsp:cNvSpPr/>
      </dsp:nvSpPr>
      <dsp:spPr>
        <a:xfrm>
          <a:off x="0" y="2487322"/>
          <a:ext cx="5715001" cy="544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800" kern="1200" dirty="0"/>
            <a:t>各业务方功能相似</a:t>
          </a:r>
          <a:endParaRPr lang="zh-CN" altLang="en-US" sz="1800" kern="1200" dirty="0"/>
        </a:p>
      </dsp:txBody>
      <dsp:txXfrm>
        <a:off x="0" y="2487322"/>
        <a:ext cx="5715001" cy="544165"/>
      </dsp:txXfrm>
    </dsp:sp>
    <dsp:sp modelId="{113B8812-6372-0342-B101-9BA4A19F3539}">
      <dsp:nvSpPr>
        <dsp:cNvPr id="0" name=""/>
        <dsp:cNvSpPr/>
      </dsp:nvSpPr>
      <dsp:spPr>
        <a:xfrm rot="10800000">
          <a:off x="0" y="1658558"/>
          <a:ext cx="5715001" cy="836926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800" kern="1200" dirty="0"/>
            <a:t>模块样式多</a:t>
          </a:r>
          <a:endParaRPr lang="zh-CN" altLang="en-US" sz="1800" kern="1200" dirty="0"/>
        </a:p>
      </dsp:txBody>
      <dsp:txXfrm rot="10800000">
        <a:off x="0" y="1658558"/>
        <a:ext cx="5715001" cy="543809"/>
      </dsp:txXfrm>
    </dsp:sp>
    <dsp:sp modelId="{0B35F7E0-38A8-634C-8F8F-A74721DBAEEA}">
      <dsp:nvSpPr>
        <dsp:cNvPr id="0" name=""/>
        <dsp:cNvSpPr/>
      </dsp:nvSpPr>
      <dsp:spPr>
        <a:xfrm rot="10800000">
          <a:off x="0" y="829794"/>
          <a:ext cx="5715001" cy="836926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800" kern="1200" dirty="0"/>
            <a:t>卡片包含模块多</a:t>
          </a:r>
          <a:endParaRPr lang="zh-CN" altLang="en-US" sz="1800" kern="1200" dirty="0"/>
        </a:p>
      </dsp:txBody>
      <dsp:txXfrm rot="10800000">
        <a:off x="0" y="829794"/>
        <a:ext cx="5715001" cy="543809"/>
      </dsp:txXfrm>
    </dsp:sp>
    <dsp:sp modelId="{523DA956-4DCA-0442-86A6-DE28259264A5}">
      <dsp:nvSpPr>
        <dsp:cNvPr id="0" name=""/>
        <dsp:cNvSpPr/>
      </dsp:nvSpPr>
      <dsp:spPr>
        <a:xfrm rot="10800000">
          <a:off x="0" y="1030"/>
          <a:ext cx="5715001" cy="836926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1800" kern="1200"/>
            <a:t>卡片种类多</a:t>
          </a:r>
          <a:endParaRPr lang="zh-CN" altLang="en-US" sz="1800" kern="1200"/>
        </a:p>
      </dsp:txBody>
      <dsp:txXfrm rot="10800000">
        <a:off x="0" y="1030"/>
        <a:ext cx="5715001" cy="5438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E3907-5BAA-0146-A8B4-A853A940FDBB}">
      <dsp:nvSpPr>
        <dsp:cNvPr id="0" name=""/>
        <dsp:cNvSpPr/>
      </dsp:nvSpPr>
      <dsp:spPr>
        <a:xfrm>
          <a:off x="187488" y="2744"/>
          <a:ext cx="1381355" cy="1381355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200" b="1" kern="1200"/>
            <a:t>?</a:t>
          </a:r>
          <a:endParaRPr lang="zh-CN" altLang="en-US" sz="5200" b="1" kern="1200"/>
        </a:p>
      </dsp:txBody>
      <dsp:txXfrm>
        <a:off x="389783" y="205039"/>
        <a:ext cx="976765" cy="976765"/>
      </dsp:txXfrm>
    </dsp:sp>
    <dsp:sp modelId="{D2DBE27F-EC6D-5944-ABAC-B24F51E6B1F6}">
      <dsp:nvSpPr>
        <dsp:cNvPr id="0" name=""/>
        <dsp:cNvSpPr/>
      </dsp:nvSpPr>
      <dsp:spPr>
        <a:xfrm>
          <a:off x="477572" y="1496265"/>
          <a:ext cx="801185" cy="801185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583769" y="1802638"/>
        <a:ext cx="588791" cy="188439"/>
      </dsp:txXfrm>
    </dsp:sp>
    <dsp:sp modelId="{AA705EEC-CDF1-374E-A30B-D3E8533889E4}">
      <dsp:nvSpPr>
        <dsp:cNvPr id="0" name=""/>
        <dsp:cNvSpPr/>
      </dsp:nvSpPr>
      <dsp:spPr>
        <a:xfrm>
          <a:off x="187488" y="2409617"/>
          <a:ext cx="1381355" cy="1381355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200" kern="1200"/>
            <a:t>1</a:t>
          </a:r>
          <a:r>
            <a:rPr lang="en-US" altLang="zh-Hans" sz="5200" kern="1200"/>
            <a:t>.5</a:t>
          </a:r>
          <a:endParaRPr lang="zh-CN" altLang="en-US" sz="5200" kern="1200"/>
        </a:p>
      </dsp:txBody>
      <dsp:txXfrm>
        <a:off x="389783" y="2611912"/>
        <a:ext cx="976765" cy="976765"/>
      </dsp:txXfrm>
    </dsp:sp>
    <dsp:sp modelId="{404CB880-175A-CF45-9709-906E5EBE6ED1}">
      <dsp:nvSpPr>
        <dsp:cNvPr id="0" name=""/>
        <dsp:cNvSpPr/>
      </dsp:nvSpPr>
      <dsp:spPr>
        <a:xfrm>
          <a:off x="1776046" y="1639926"/>
          <a:ext cx="439270" cy="5138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1776046" y="1742699"/>
        <a:ext cx="307489" cy="308318"/>
      </dsp:txXfrm>
    </dsp:sp>
    <dsp:sp modelId="{87D27B44-8A9F-0347-8097-7C51ACB0C495}">
      <dsp:nvSpPr>
        <dsp:cNvPr id="0" name=""/>
        <dsp:cNvSpPr/>
      </dsp:nvSpPr>
      <dsp:spPr>
        <a:xfrm>
          <a:off x="2397656" y="515503"/>
          <a:ext cx="2762710" cy="2762710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/>
            <a:t>2</a:t>
          </a:r>
          <a:endParaRPr lang="zh-CN" altLang="en-US" sz="6500" kern="1200"/>
        </a:p>
      </dsp:txBody>
      <dsp:txXfrm>
        <a:off x="2802246" y="920093"/>
        <a:ext cx="1953530" cy="19535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C146C-D2D9-1A49-A0AE-73F8680E3A69}">
      <dsp:nvSpPr>
        <dsp:cNvPr id="0" name=""/>
        <dsp:cNvSpPr/>
      </dsp:nvSpPr>
      <dsp:spPr>
        <a:xfrm>
          <a:off x="1306638" y="201647"/>
          <a:ext cx="1531814" cy="1531814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755296" y="650305"/>
        <a:ext cx="1083156" cy="1083156"/>
      </dsp:txXfrm>
    </dsp:sp>
    <dsp:sp modelId="{75DE8642-D2B9-1144-85C4-2A72E29E9CEC}">
      <dsp:nvSpPr>
        <dsp:cNvPr id="0" name=""/>
        <dsp:cNvSpPr/>
      </dsp:nvSpPr>
      <dsp:spPr>
        <a:xfrm rot="5400000">
          <a:off x="2909206" y="201647"/>
          <a:ext cx="1531814" cy="1531814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OCLint</a:t>
          </a:r>
          <a:endParaRPr lang="zh-CN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-5400000">
        <a:off x="2909206" y="650305"/>
        <a:ext cx="1083156" cy="1083156"/>
      </dsp:txXfrm>
    </dsp:sp>
    <dsp:sp modelId="{15D67FBC-E30B-7248-B574-09A2AC418DCF}">
      <dsp:nvSpPr>
        <dsp:cNvPr id="0" name=""/>
        <dsp:cNvSpPr/>
      </dsp:nvSpPr>
      <dsp:spPr>
        <a:xfrm rot="10800000">
          <a:off x="2909206" y="1804215"/>
          <a:ext cx="1531814" cy="1531814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…</a:t>
          </a:r>
          <a:endParaRPr lang="zh-CN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10800000">
        <a:off x="2909206" y="1804215"/>
        <a:ext cx="1083156" cy="1083156"/>
      </dsp:txXfrm>
    </dsp:sp>
    <dsp:sp modelId="{513050E7-AF24-4947-A42A-871A7684F777}">
      <dsp:nvSpPr>
        <dsp:cNvPr id="0" name=""/>
        <dsp:cNvSpPr/>
      </dsp:nvSpPr>
      <dsp:spPr>
        <a:xfrm rot="16200000">
          <a:off x="1306638" y="1804215"/>
          <a:ext cx="1531814" cy="1531814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fastlane</a:t>
          </a:r>
          <a:endParaRPr lang="zh-CN" altLang="en-US" sz="1700" b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5400000">
        <a:off x="1755296" y="1804215"/>
        <a:ext cx="1083156" cy="1083156"/>
      </dsp:txXfrm>
    </dsp:sp>
    <dsp:sp modelId="{1C1AB4F2-216E-B544-A0AB-169D206D35B5}">
      <dsp:nvSpPr>
        <dsp:cNvPr id="0" name=""/>
        <dsp:cNvSpPr/>
      </dsp:nvSpPr>
      <dsp:spPr>
        <a:xfrm>
          <a:off x="2609388" y="1450447"/>
          <a:ext cx="528882" cy="459898"/>
        </a:xfrm>
        <a:prstGeom prst="circularArrow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795511-ADD7-5743-B510-7988C3D2C27A}">
      <dsp:nvSpPr>
        <dsp:cNvPr id="0" name=""/>
        <dsp:cNvSpPr/>
      </dsp:nvSpPr>
      <dsp:spPr>
        <a:xfrm rot="10800000">
          <a:off x="2609388" y="1627331"/>
          <a:ext cx="528882" cy="459898"/>
        </a:xfrm>
        <a:prstGeom prst="circularArrow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5BDE0-7845-7D45-8F1B-96051620E98C}">
      <dsp:nvSpPr>
        <dsp:cNvPr id="0" name=""/>
        <dsp:cNvSpPr/>
      </dsp:nvSpPr>
      <dsp:spPr>
        <a:xfrm>
          <a:off x="2393" y="1042945"/>
          <a:ext cx="2333327" cy="933330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3800" kern="1200"/>
            <a:t>平台化</a:t>
          </a:r>
          <a:endParaRPr lang="zh-CN" altLang="en-US" sz="3800" kern="1200"/>
        </a:p>
      </dsp:txBody>
      <dsp:txXfrm>
        <a:off x="2393" y="1042945"/>
        <a:ext cx="2333327" cy="933330"/>
      </dsp:txXfrm>
    </dsp:sp>
    <dsp:sp modelId="{7AB104A7-D794-E844-8481-28C3DFF5C2DF}">
      <dsp:nvSpPr>
        <dsp:cNvPr id="0" name=""/>
        <dsp:cNvSpPr/>
      </dsp:nvSpPr>
      <dsp:spPr>
        <a:xfrm>
          <a:off x="2393" y="1976276"/>
          <a:ext cx="2333327" cy="1877579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ans" sz="2800" kern="1200" dirty="0"/>
            <a:t>UI</a:t>
          </a:r>
          <a:r>
            <a:rPr lang="zh-Hans" altLang="en-US" sz="2800" kern="1200" dirty="0"/>
            <a:t> 组件化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Hans" altLang="en-US" sz="2800" kern="1200" dirty="0"/>
            <a:t>能力扩展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Hans" altLang="en-US" sz="2800" kern="1200" dirty="0"/>
            <a:t>单元测试</a:t>
          </a:r>
          <a:endParaRPr lang="zh-CN" altLang="en-US" sz="2800" kern="1200" dirty="0"/>
        </a:p>
      </dsp:txBody>
      <dsp:txXfrm>
        <a:off x="2393" y="1976276"/>
        <a:ext cx="2333327" cy="1877579"/>
      </dsp:txXfrm>
    </dsp:sp>
    <dsp:sp modelId="{77896343-5322-C740-80D4-047EBB1F7673}">
      <dsp:nvSpPr>
        <dsp:cNvPr id="0" name=""/>
        <dsp:cNvSpPr/>
      </dsp:nvSpPr>
      <dsp:spPr>
        <a:xfrm>
          <a:off x="2662386" y="1042945"/>
          <a:ext cx="2333327" cy="933330"/>
        </a:xfrm>
        <a:prstGeom prst="rect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3800" kern="1200" dirty="0"/>
            <a:t>大前端</a:t>
          </a:r>
          <a:endParaRPr lang="zh-CN" altLang="en-US" sz="3800" kern="1200" dirty="0"/>
        </a:p>
      </dsp:txBody>
      <dsp:txXfrm>
        <a:off x="2662386" y="1042945"/>
        <a:ext cx="2333327" cy="933330"/>
      </dsp:txXfrm>
    </dsp:sp>
    <dsp:sp modelId="{CAD3F803-F2A4-DF4A-B473-05CE755F48D8}">
      <dsp:nvSpPr>
        <dsp:cNvPr id="0" name=""/>
        <dsp:cNvSpPr/>
      </dsp:nvSpPr>
      <dsp:spPr>
        <a:xfrm>
          <a:off x="2662386" y="1976276"/>
          <a:ext cx="2333327" cy="1877579"/>
        </a:xfrm>
        <a:prstGeom prst="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ans" sz="2800" kern="1200" dirty="0"/>
            <a:t>RN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ans" sz="2800" kern="1200" dirty="0"/>
            <a:t>Flutter</a:t>
          </a:r>
          <a:endParaRPr lang="zh-CN" altLang="en-US" sz="2800" kern="1200" dirty="0"/>
        </a:p>
      </dsp:txBody>
      <dsp:txXfrm>
        <a:off x="2662386" y="1976276"/>
        <a:ext cx="2333327" cy="1877579"/>
      </dsp:txXfrm>
    </dsp:sp>
    <dsp:sp modelId="{620C79D5-0B0D-D549-8A75-32B38BB7B8BC}">
      <dsp:nvSpPr>
        <dsp:cNvPr id="0" name=""/>
        <dsp:cNvSpPr/>
      </dsp:nvSpPr>
      <dsp:spPr>
        <a:xfrm>
          <a:off x="5322379" y="1042945"/>
          <a:ext cx="2333327" cy="933330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3800" kern="1200"/>
            <a:t>创新</a:t>
          </a:r>
          <a:endParaRPr lang="zh-CN" altLang="en-US" sz="3800" kern="1200"/>
        </a:p>
      </dsp:txBody>
      <dsp:txXfrm>
        <a:off x="5322379" y="1042945"/>
        <a:ext cx="2333327" cy="933330"/>
      </dsp:txXfrm>
    </dsp:sp>
    <dsp:sp modelId="{F7948D88-F9D3-4E49-B81C-7BFAF9465B58}">
      <dsp:nvSpPr>
        <dsp:cNvPr id="0" name=""/>
        <dsp:cNvSpPr/>
      </dsp:nvSpPr>
      <dsp:spPr>
        <a:xfrm>
          <a:off x="5322379" y="1976276"/>
          <a:ext cx="2333327" cy="187757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ans" sz="2800" kern="1200" dirty="0" err="1"/>
            <a:t>ARKit</a:t>
          </a:r>
          <a:endParaRPr lang="zh-CN" altLang="en-US" sz="2800" kern="1200"/>
        </a:p>
      </dsp:txBody>
      <dsp:txXfrm>
        <a:off x="5322379" y="1976276"/>
        <a:ext cx="2333327" cy="1877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37469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1607577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Han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969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3279021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2997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363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3363771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3560746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781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381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411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99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4281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81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47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8502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704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837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888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56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84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8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kumimoji="1" lang="en-US" altLang="zh-Han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74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08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37721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1EEBA-51FC-FE41-9872-C6560F19C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DA2891-97D1-6049-92A8-68D0D714F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50796C-2461-834C-83C6-482AD425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C36B84-B5E6-A648-9599-2147ADF2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26FDB7B-5E87-1246-B34F-FB6A9F8B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17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8B67F-405F-9849-9C64-0AB7D50C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450C8559-EA8C-834D-9470-0D4827B6F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5760D-A816-7C4B-9213-C30893C1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96E63C-71AC-DA4F-AB64-3528C800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D8D06D3-388F-2346-A979-60631459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98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11A1510-5A05-7041-BB9F-BED0E8944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013A13D8-4530-1C49-B08C-B665379A1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929FA8-BAC3-594D-AF1F-20872EEF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2CE594-F96A-8A4F-BA3F-C53DC301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7384A30-E720-4642-9ED1-8C163B07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89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087EF-6924-0247-8DCC-C262D892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11875-897C-9145-A455-181C2C38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1244C-12C7-7F49-B396-609ED63F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912C6A-C1D6-1C49-B78E-0C8A2220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EF2E529-75DC-654A-94A8-AFA72B5D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9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C52DE-2573-0448-ABFF-18CF4F857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E3162F-9B3A-6049-9F92-305A68065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C2F197-DFC2-D849-96E1-4E35EAE0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79119D-1D01-B244-B040-6C16C8B7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92397FD-F88F-3041-9164-2708884D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6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1BA42-6072-1144-9D8D-3C92A5AA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A2606-BC51-C54B-99A7-514177B6C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49C120-1DEB-C846-9482-CBF8A287D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FB2ED5-B2C0-2047-BD25-0F677CE3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B4EFE3-13F7-8B4F-848B-6D938DF63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5C1B45D8-A8F8-EE4F-BBD2-FF793935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900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DB757-F832-0247-9048-676FA9B9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3DE617-94BC-F645-B608-AE9B2E9BA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DD17C9-0F5A-C742-9351-4ED19EFE5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A765CF-1881-C74B-8655-66316A47D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811E92-5750-6F42-843E-D4025D9F5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8ADC23-6463-4645-A742-ACA1C748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1A3BE7-28C0-F746-A87A-88641BD7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BE16ACA-F30D-A547-B8B4-67748771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76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2D8AD-AAE6-7840-8E37-FD6666E9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C07157-CCB7-1D42-A978-F039D7D7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8A5008-1447-3F4C-89C3-CB661B5E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75FEF59-A4A7-3A42-9594-50D85B30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1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FF424F-FAC5-F74C-B57E-BF96AD378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EDEDF6C-0BCD-1A48-A412-115EF579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CE38C0B2-250B-6B40-B203-DCFF3A58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721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246DF-877E-E642-B3FA-ED7D945C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081AF-7AAA-EC40-A92E-FE2C32F8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EB2D1C-5A05-CF41-AE12-1EA53827F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394742-478E-D842-A506-CAC457482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37360B-AF7D-014F-8D7C-E55AAB3A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14B17A35-4FE4-6649-AA45-6884C290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06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0F000-176E-5B40-9186-BD715D3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8256DE-5FE9-0247-B9A8-D725CECAD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AD00DA-F991-1F40-AA88-B28DCE786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2BBCAD-B24A-1B4D-A18C-00C7DE3D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2A7B6F-E502-F044-8CAA-DD51C165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FC3EEB4F-544B-9343-B55A-D3C547EC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9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63A035-7C68-9246-B2EA-15774033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DD9EA4-4559-D540-A041-DD807B85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DB9479-5EDF-5C49-BF1C-2A891D044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39239-8DE1-1B4A-94EC-4027D1EEB55A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005FD3-ACE6-F14C-A8A7-079B29FE6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4196750-9E95-8342-B1A4-CD239C4C6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32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1.png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74073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 descr="文本框 4"/>
          <p:cNvSpPr/>
          <p:nvPr/>
        </p:nvSpPr>
        <p:spPr>
          <a:xfrm>
            <a:off x="2268409" y="2742434"/>
            <a:ext cx="3716721" cy="76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600"/>
              </a:spcBef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部门：AJK房产技术部-APP技术部-iOS研发部</a:t>
            </a:r>
            <a:endParaRPr dirty="0"/>
          </a:p>
          <a:p>
            <a:pPr>
              <a:spcBef>
                <a:spcPts val="600"/>
              </a:spcBef>
              <a:defRPr sz="140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 dirty="0"/>
              <a:t>日期：</a:t>
            </a:r>
            <a:r>
              <a:rPr lang="en-US" altLang="zh-CN" dirty="0"/>
              <a:t>2019</a:t>
            </a:r>
            <a:r>
              <a:rPr dirty="0"/>
              <a:t>年</a:t>
            </a:r>
            <a:r>
              <a:rPr lang="en-US" altLang="zh-CN" dirty="0"/>
              <a:t>12</a:t>
            </a:r>
            <a:r>
              <a:rPr dirty="0"/>
              <a:t>月</a:t>
            </a:r>
            <a:r>
              <a:rPr lang="en-US" altLang="zh-Hans" dirty="0"/>
              <a:t>06</a:t>
            </a:r>
            <a:r>
              <a:rPr dirty="0"/>
              <a:t>日</a:t>
            </a:r>
          </a:p>
        </p:txBody>
      </p:sp>
      <p:sp>
        <p:nvSpPr>
          <p:cNvPr id="114" name="Shape 114" descr="文本框 6"/>
          <p:cNvSpPr/>
          <p:nvPr/>
        </p:nvSpPr>
        <p:spPr>
          <a:xfrm>
            <a:off x="2268409" y="1286726"/>
            <a:ext cx="678748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述职报告</a:t>
            </a:r>
          </a:p>
        </p:txBody>
      </p:sp>
      <p:sp>
        <p:nvSpPr>
          <p:cNvPr id="115" name="Shape 115" descr="文本框 7"/>
          <p:cNvSpPr/>
          <p:nvPr/>
        </p:nvSpPr>
        <p:spPr>
          <a:xfrm>
            <a:off x="2260301" y="1995046"/>
            <a:ext cx="6883698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述职人-潘显跃</a:t>
            </a:r>
          </a:p>
        </p:txBody>
      </p:sp>
      <p:sp>
        <p:nvSpPr>
          <p:cNvPr id="116" name="Shape 116" descr="文本框 8"/>
          <p:cNvSpPr/>
          <p:nvPr/>
        </p:nvSpPr>
        <p:spPr>
          <a:xfrm>
            <a:off x="7907056" y="4050093"/>
            <a:ext cx="752101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900">
                <a:solidFill>
                  <a:srgbClr val="FFFFFF"/>
                </a:solidFill>
                <a:latin typeface="YaHei IKEA"/>
                <a:ea typeface="YaHei IKEA"/>
                <a:cs typeface="YaHei IKEA"/>
                <a:sym typeface="YaHei IKEA"/>
              </a:defRPr>
            </a:lvl1pPr>
          </a:lstStyle>
          <a:p>
            <a:r>
              <a:t>www.58.com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5"/>
    </mc:Choice>
    <mc:Fallback xmlns="">
      <p:transition spd="slow" advTm="835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" y="0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大内容架构升级（</a:t>
            </a:r>
            <a:r>
              <a:rPr lang="en-US" altLang="zh-Hans" sz="2200" dirty="0"/>
              <a:t>2</a:t>
            </a:r>
            <a:r>
              <a:rPr lang="zh-Hans" altLang="en-US" sz="2200" dirty="0"/>
              <a:t>）</a:t>
            </a:r>
            <a:r>
              <a:rPr lang="en-US" altLang="zh-Hans" sz="2200" dirty="0"/>
              <a:t>-</a:t>
            </a:r>
            <a:r>
              <a:rPr lang="zh-Hans" altLang="en-US" sz="2200" dirty="0"/>
              <a:t>现状与问题</a:t>
            </a:r>
            <a:endParaRPr lang="zh-CN" altLang="en-US" sz="2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AEBE55-A6FF-0245-ADFF-17236794A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97" y="1060510"/>
            <a:ext cx="2415303" cy="52345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3AD621-7FD7-7C48-BC71-846ED88C75D4}"/>
              </a:ext>
            </a:extLst>
          </p:cNvPr>
          <p:cNvSpPr txBox="1"/>
          <p:nvPr/>
        </p:nvSpPr>
        <p:spPr>
          <a:xfrm>
            <a:off x="1567090" y="2225040"/>
            <a:ext cx="389850" cy="41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>
                <a:solidFill>
                  <a:schemeClr val="tx1"/>
                </a:solidFill>
              </a:rPr>
              <a:t>①</a:t>
            </a:r>
            <a:endParaRPr kumimoji="1" lang="zh-CN" altLang="en-US" sz="160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17BB28-D5F5-054B-A0C3-A49C027BBC22}"/>
              </a:ext>
            </a:extLst>
          </p:cNvPr>
          <p:cNvSpPr txBox="1"/>
          <p:nvPr/>
        </p:nvSpPr>
        <p:spPr>
          <a:xfrm>
            <a:off x="893815" y="2505224"/>
            <a:ext cx="389850" cy="41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>
                <a:solidFill>
                  <a:schemeClr val="tx1"/>
                </a:solidFill>
              </a:rPr>
              <a:t>②</a:t>
            </a:r>
            <a:endParaRPr kumimoji="1" lang="zh-CN" altLang="en-US" sz="160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76DA57-296F-544F-8CCA-32E51EDABDA1}"/>
              </a:ext>
            </a:extLst>
          </p:cNvPr>
          <p:cNvSpPr txBox="1"/>
          <p:nvPr/>
        </p:nvSpPr>
        <p:spPr>
          <a:xfrm>
            <a:off x="1554215" y="2820184"/>
            <a:ext cx="389850" cy="41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>
                <a:solidFill>
                  <a:schemeClr val="tx1"/>
                </a:solidFill>
              </a:rPr>
              <a:t>③</a:t>
            </a:r>
            <a:endParaRPr kumimoji="1" lang="zh-CN" altLang="en-US" sz="160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6DA9FD-DABF-A14E-BBB8-1AEB65AEEED8}"/>
              </a:ext>
            </a:extLst>
          </p:cNvPr>
          <p:cNvSpPr txBox="1"/>
          <p:nvPr/>
        </p:nvSpPr>
        <p:spPr>
          <a:xfrm>
            <a:off x="508912" y="3365278"/>
            <a:ext cx="389850" cy="41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>
                <a:solidFill>
                  <a:schemeClr val="tx1"/>
                </a:solidFill>
              </a:rPr>
              <a:t>④</a:t>
            </a:r>
            <a:endParaRPr kumimoji="1" lang="zh-CN" altLang="en-US" sz="160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41BD20-D785-3146-A009-62B053EB39DD}"/>
              </a:ext>
            </a:extLst>
          </p:cNvPr>
          <p:cNvSpPr txBox="1"/>
          <p:nvPr/>
        </p:nvSpPr>
        <p:spPr>
          <a:xfrm>
            <a:off x="1359290" y="3841941"/>
            <a:ext cx="389850" cy="41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>
                <a:solidFill>
                  <a:schemeClr val="tx1"/>
                </a:solidFill>
              </a:rPr>
              <a:t>⑤</a:t>
            </a:r>
            <a:endParaRPr kumimoji="1" lang="zh-CN" altLang="en-US" sz="160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78AEEA-9473-D741-97A8-EE3ECA3358BE}"/>
              </a:ext>
            </a:extLst>
          </p:cNvPr>
          <p:cNvSpPr txBox="1"/>
          <p:nvPr/>
        </p:nvSpPr>
        <p:spPr>
          <a:xfrm>
            <a:off x="937960" y="4132285"/>
            <a:ext cx="389850" cy="41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>
                <a:solidFill>
                  <a:schemeClr val="tx1"/>
                </a:solidFill>
              </a:rPr>
              <a:t>⑥</a:t>
            </a:r>
            <a:endParaRPr kumimoji="1" lang="zh-CN" altLang="en-US" sz="160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C51194-CFFC-DA48-84C8-F137464F69B1}"/>
              </a:ext>
            </a:extLst>
          </p:cNvPr>
          <p:cNvSpPr txBox="1"/>
          <p:nvPr/>
        </p:nvSpPr>
        <p:spPr>
          <a:xfrm>
            <a:off x="1974724" y="4132285"/>
            <a:ext cx="389850" cy="41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>
                <a:solidFill>
                  <a:schemeClr val="tx1"/>
                </a:solidFill>
              </a:rPr>
              <a:t>⑦</a:t>
            </a:r>
            <a:endParaRPr kumimoji="1" lang="zh-CN" altLang="en-US" sz="160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ECA1EA-AEC0-7F46-8341-2A6976A7BFB8}"/>
              </a:ext>
            </a:extLst>
          </p:cNvPr>
          <p:cNvSpPr txBox="1"/>
          <p:nvPr/>
        </p:nvSpPr>
        <p:spPr>
          <a:xfrm>
            <a:off x="3810000" y="1402038"/>
            <a:ext cx="4023360" cy="450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现状：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平均单个卡片会有 </a:t>
            </a:r>
            <a:r>
              <a:rPr kumimoji="1" lang="en-US" altLang="zh-Hans" b="1" dirty="0">
                <a:solidFill>
                  <a:schemeClr val="tx1"/>
                </a:solidFill>
              </a:rPr>
              <a:t>7</a:t>
            </a:r>
            <a:r>
              <a:rPr kumimoji="1" lang="zh-Hans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Hans" b="1" dirty="0">
                <a:solidFill>
                  <a:schemeClr val="tx1"/>
                </a:solidFill>
              </a:rPr>
              <a:t>(x)</a:t>
            </a:r>
            <a:r>
              <a:rPr kumimoji="1" lang="zh-Hans" altLang="en-US" dirty="0">
                <a:solidFill>
                  <a:srgbClr val="FF0000"/>
                </a:solidFill>
              </a:rPr>
              <a:t> </a:t>
            </a:r>
            <a:r>
              <a:rPr kumimoji="1" lang="zh-Hans" altLang="en-US" dirty="0">
                <a:solidFill>
                  <a:schemeClr val="tx1"/>
                </a:solidFill>
              </a:rPr>
              <a:t>个模块需要处理 ，每个模块会有</a:t>
            </a:r>
            <a:r>
              <a:rPr kumimoji="1" lang="zh-Hans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Hans" b="1" dirty="0">
                <a:solidFill>
                  <a:schemeClr val="tx1"/>
                </a:solidFill>
              </a:rPr>
              <a:t>2</a:t>
            </a:r>
            <a:r>
              <a:rPr kumimoji="1" lang="zh-Hans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Hans" b="1" dirty="0">
                <a:solidFill>
                  <a:schemeClr val="tx1"/>
                </a:solidFill>
              </a:rPr>
              <a:t>(y)</a:t>
            </a:r>
            <a:r>
              <a:rPr kumimoji="1" lang="zh-Hans" altLang="en-US" b="1" dirty="0">
                <a:solidFill>
                  <a:schemeClr val="tx1"/>
                </a:solidFill>
              </a:rPr>
              <a:t> </a:t>
            </a:r>
            <a:r>
              <a:rPr kumimoji="1" lang="zh-Hans" altLang="en-US" dirty="0">
                <a:solidFill>
                  <a:schemeClr val="tx1"/>
                </a:solidFill>
              </a:rPr>
              <a:t>个组件，目前卡片已多达 </a:t>
            </a:r>
            <a:r>
              <a:rPr kumimoji="1" lang="en-US" altLang="zh-Hans" b="1" dirty="0">
                <a:solidFill>
                  <a:schemeClr val="tx1"/>
                </a:solidFill>
              </a:rPr>
              <a:t>20</a:t>
            </a:r>
            <a:r>
              <a:rPr kumimoji="1" lang="zh-Hans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Hans" b="1" dirty="0">
                <a:solidFill>
                  <a:schemeClr val="tx1"/>
                </a:solidFill>
              </a:rPr>
              <a:t>(z)</a:t>
            </a:r>
            <a:r>
              <a:rPr kumimoji="1" lang="zh-Hans" altLang="en-US" dirty="0">
                <a:solidFill>
                  <a:schemeClr val="tx1"/>
                </a:solidFill>
              </a:rPr>
              <a:t> 多种，最少会有 </a:t>
            </a:r>
            <a:r>
              <a:rPr kumimoji="1" lang="en-US" altLang="zh-Hans" b="1" dirty="0">
                <a:solidFill>
                  <a:srgbClr val="FF0000"/>
                </a:solidFill>
              </a:rPr>
              <a:t>280</a:t>
            </a:r>
            <a:r>
              <a:rPr kumimoji="1" lang="zh-Hans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Hans" b="1" dirty="0">
                <a:solidFill>
                  <a:srgbClr val="FF0000"/>
                </a:solidFill>
              </a:rPr>
              <a:t>(x*y*z)</a:t>
            </a:r>
            <a:r>
              <a:rPr kumimoji="1" lang="zh-Hans" altLang="en-US" dirty="0">
                <a:solidFill>
                  <a:srgbClr val="FF0000"/>
                </a:solidFill>
              </a:rPr>
              <a:t> </a:t>
            </a:r>
            <a:r>
              <a:rPr kumimoji="1" lang="zh-Hans" altLang="en-US" dirty="0">
                <a:solidFill>
                  <a:schemeClr val="tx1"/>
                </a:solidFill>
              </a:rPr>
              <a:t>个事件需处理 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zh-Hans" altLang="en-US" b="1" dirty="0">
                <a:solidFill>
                  <a:schemeClr val="tx1"/>
                </a:solidFill>
              </a:rPr>
              <a:t>问题：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Hans" altLang="en-US" dirty="0">
                <a:solidFill>
                  <a:schemeClr val="tx1"/>
                </a:solidFill>
              </a:rPr>
              <a:t>事件多，如何避免</a:t>
            </a:r>
            <a:r>
              <a:rPr kumimoji="1" lang="zh-Hans" altLang="en-US" b="1" dirty="0">
                <a:solidFill>
                  <a:srgbClr val="FF0000"/>
                </a:solidFill>
              </a:rPr>
              <a:t>重复工作</a:t>
            </a:r>
            <a:endParaRPr kumimoji="1" lang="en-US" altLang="zh-Hans" b="1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Hans" altLang="en-US" dirty="0">
                <a:solidFill>
                  <a:schemeClr val="tx1"/>
                </a:solidFill>
              </a:rPr>
              <a:t>事件引入的埋点</a:t>
            </a:r>
            <a:r>
              <a:rPr kumimoji="1" lang="zh-Hans" altLang="en-US" b="1" dirty="0">
                <a:solidFill>
                  <a:srgbClr val="FF0000"/>
                </a:solidFill>
              </a:rPr>
              <a:t>复杂</a:t>
            </a:r>
            <a:r>
              <a:rPr kumimoji="1" lang="zh-Hans" altLang="en-US" b="1" dirty="0">
                <a:solidFill>
                  <a:schemeClr val="tx1"/>
                </a:solidFill>
              </a:rPr>
              <a:t>，</a:t>
            </a:r>
            <a:r>
              <a:rPr kumimoji="1" lang="zh-Hans" altLang="en-US" b="1" dirty="0">
                <a:solidFill>
                  <a:srgbClr val="FF0000"/>
                </a:solidFill>
              </a:rPr>
              <a:t>易错</a:t>
            </a:r>
            <a:endParaRPr kumimoji="1" lang="en-US" altLang="zh-Hans" b="1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Hans" altLang="en-US" dirty="0">
                <a:solidFill>
                  <a:schemeClr val="tx1"/>
                </a:solidFill>
              </a:rPr>
              <a:t>事件分散，如何</a:t>
            </a:r>
            <a:r>
              <a:rPr kumimoji="1" lang="zh-Hans" altLang="en-US" b="1" dirty="0">
                <a:solidFill>
                  <a:srgbClr val="FF0000"/>
                </a:solidFill>
              </a:rPr>
              <a:t>管理</a:t>
            </a:r>
            <a:endParaRPr kumimoji="1" lang="en-US" altLang="zh-Han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9696"/>
      </p:ext>
    </p:extLst>
  </p:cSld>
  <p:clrMapOvr>
    <a:masterClrMapping/>
  </p:clrMapOvr>
  <p:transition spd="slow" advTm="37647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268" y="-41880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大内容架构升级（</a:t>
            </a:r>
            <a:r>
              <a:rPr lang="en-US" altLang="zh-Hans" sz="2200" dirty="0"/>
              <a:t>2</a:t>
            </a:r>
            <a:r>
              <a:rPr lang="zh-Hans" altLang="en-US" sz="2200" dirty="0"/>
              <a:t>）</a:t>
            </a:r>
            <a:r>
              <a:rPr lang="en-US" altLang="zh-Hans" sz="2200" dirty="0"/>
              <a:t>-</a:t>
            </a:r>
            <a:r>
              <a:rPr lang="zh-Hans" altLang="en-US" sz="2200" dirty="0"/>
              <a:t>事件处理</a:t>
            </a:r>
            <a:endParaRPr lang="zh-CN" altLang="en-US" sz="22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7CABD23-7C35-434A-BB01-B92E9FFDD5A9}"/>
              </a:ext>
            </a:extLst>
          </p:cNvPr>
          <p:cNvGrpSpPr/>
          <p:nvPr/>
        </p:nvGrpSpPr>
        <p:grpSpPr>
          <a:xfrm>
            <a:off x="833277" y="1091930"/>
            <a:ext cx="3915508" cy="5334000"/>
            <a:chOff x="855784" y="1207477"/>
            <a:chExt cx="3915508" cy="53340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818C673-9BF0-3E49-9B2C-2A9AB365F855}"/>
                </a:ext>
              </a:extLst>
            </p:cNvPr>
            <p:cNvSpPr/>
            <p:nvPr/>
          </p:nvSpPr>
          <p:spPr>
            <a:xfrm>
              <a:off x="855785" y="1207477"/>
              <a:ext cx="3915507" cy="199292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E64490D-8DA9-2E46-B8A0-B63EE7F35879}"/>
                </a:ext>
              </a:extLst>
            </p:cNvPr>
            <p:cNvSpPr/>
            <p:nvPr/>
          </p:nvSpPr>
          <p:spPr>
            <a:xfrm>
              <a:off x="1008185" y="1453662"/>
              <a:ext cx="1101969" cy="50409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Hans" altLang="en-US"/>
                <a:t>继承</a:t>
              </a:r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8ACFE87-A771-6541-8180-E6B6216AE54C}"/>
                </a:ext>
              </a:extLst>
            </p:cNvPr>
            <p:cNvSpPr/>
            <p:nvPr/>
          </p:nvSpPr>
          <p:spPr>
            <a:xfrm>
              <a:off x="2262554" y="1453662"/>
              <a:ext cx="1101969" cy="50409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Hans" altLang="en-US"/>
                <a:t>工厂模式</a:t>
              </a:r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3D52143-DF89-E34C-895F-CA7D301E53CD}"/>
                </a:ext>
              </a:extLst>
            </p:cNvPr>
            <p:cNvSpPr/>
            <p:nvPr/>
          </p:nvSpPr>
          <p:spPr>
            <a:xfrm>
              <a:off x="3516923" y="1453662"/>
              <a:ext cx="1101969" cy="50409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…</a:t>
              </a:r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FC9ABC9-A23B-7A4A-8999-7D674F0BB165}"/>
                </a:ext>
              </a:extLst>
            </p:cNvPr>
            <p:cNvSpPr/>
            <p:nvPr/>
          </p:nvSpPr>
          <p:spPr>
            <a:xfrm>
              <a:off x="1008185" y="2074985"/>
              <a:ext cx="3610707" cy="50409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Hans" altLang="en-US">
                  <a:latin typeface="+mn-ea"/>
                </a:rPr>
                <a:t>生成 </a:t>
              </a:r>
              <a:r>
                <a:rPr kumimoji="1" lang="en-US" altLang="zh-Hans">
                  <a:latin typeface="+mn-ea"/>
                </a:rPr>
                <a:t>Jump</a:t>
              </a:r>
              <a:r>
                <a:rPr kumimoji="1" lang="zh-Hans" altLang="en-US">
                  <a:latin typeface="+mn-ea"/>
                </a:rPr>
                <a:t> </a:t>
              </a:r>
              <a:r>
                <a:rPr kumimoji="1" lang="en-US" altLang="zh-Hans">
                  <a:latin typeface="+mn-ea"/>
                </a:rPr>
                <a:t>Action</a:t>
              </a:r>
              <a:endParaRPr kumimoji="1" lang="zh-CN" altLang="en-US">
                <a:latin typeface="+mn-ea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F9D0B7C-59B7-F240-8B38-684321C3F581}"/>
                </a:ext>
              </a:extLst>
            </p:cNvPr>
            <p:cNvSpPr/>
            <p:nvPr/>
          </p:nvSpPr>
          <p:spPr>
            <a:xfrm>
              <a:off x="1008185" y="2637692"/>
              <a:ext cx="3610707" cy="50409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s" err="1">
                  <a:latin typeface="+mn-ea"/>
                </a:rPr>
                <a:t>WBRouter</a:t>
              </a:r>
              <a:r>
                <a:rPr kumimoji="1" lang="zh-Hans" altLang="en-US">
                  <a:latin typeface="+mn-ea"/>
                </a:rPr>
                <a:t> 跳转</a:t>
              </a:r>
              <a:endParaRPr kumimoji="1" lang="zh-CN" altLang="en-US">
                <a:latin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48110C-5858-7E40-AE92-C05CA5C52AD5}"/>
                </a:ext>
              </a:extLst>
            </p:cNvPr>
            <p:cNvSpPr/>
            <p:nvPr/>
          </p:nvSpPr>
          <p:spPr>
            <a:xfrm>
              <a:off x="855784" y="3767083"/>
              <a:ext cx="3915507" cy="277439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60F269E-0123-974C-9CA2-312F94845954}"/>
                </a:ext>
              </a:extLst>
            </p:cNvPr>
            <p:cNvSpPr/>
            <p:nvPr/>
          </p:nvSpPr>
          <p:spPr>
            <a:xfrm>
              <a:off x="1036372" y="3938954"/>
              <a:ext cx="3610707" cy="50409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Hans" altLang="en-US"/>
                <a:t>统一服务端下发</a:t>
              </a:r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88BE73E-29EE-AF45-AC79-E17714D0A04F}"/>
                </a:ext>
              </a:extLst>
            </p:cNvPr>
            <p:cNvSpPr/>
            <p:nvPr/>
          </p:nvSpPr>
          <p:spPr>
            <a:xfrm>
              <a:off x="1036372" y="4650188"/>
              <a:ext cx="1080000" cy="648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Hans" altLang="en-US" sz="1400">
                  <a:latin typeface="+mn-ea"/>
                </a:rPr>
                <a:t> </a:t>
              </a:r>
              <a:r>
                <a:rPr kumimoji="1" lang="en-US" altLang="zh-Hans" sz="1400">
                  <a:latin typeface="+mn-ea"/>
                </a:rPr>
                <a:t>Jump</a:t>
              </a:r>
              <a:r>
                <a:rPr kumimoji="1" lang="zh-Hans" altLang="en-US" sz="1400">
                  <a:latin typeface="+mn-ea"/>
                </a:rPr>
                <a:t> </a:t>
              </a:r>
              <a:r>
                <a:rPr kumimoji="1" lang="en-US" altLang="zh-Hans" sz="1200">
                  <a:latin typeface="+mn-ea"/>
                </a:rPr>
                <a:t>Action</a:t>
              </a:r>
              <a:endParaRPr kumimoji="1" lang="zh-CN" altLang="en-US" sz="1400">
                <a:latin typeface="+mn-e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63FA3E0-6315-2B4D-9E6B-F401C618CBFD}"/>
                </a:ext>
              </a:extLst>
            </p:cNvPr>
            <p:cNvSpPr/>
            <p:nvPr/>
          </p:nvSpPr>
          <p:spPr>
            <a:xfrm>
              <a:off x="2266491" y="4650188"/>
              <a:ext cx="1080000" cy="648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s" sz="1400" err="1">
                  <a:latin typeface="+mn-ea"/>
                </a:rPr>
                <a:t>AppLog</a:t>
              </a:r>
              <a:endParaRPr kumimoji="1" lang="zh-CN" altLang="en-US" sz="1400">
                <a:latin typeface="+mn-e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9D813A-D37A-AC47-BBBC-284769F71FF9}"/>
                </a:ext>
              </a:extLst>
            </p:cNvPr>
            <p:cNvSpPr/>
            <p:nvPr/>
          </p:nvSpPr>
          <p:spPr>
            <a:xfrm>
              <a:off x="3543352" y="4650188"/>
              <a:ext cx="1080000" cy="648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s" sz="1400">
                  <a:latin typeface="+mn-ea"/>
                </a:rPr>
                <a:t>Local</a:t>
              </a:r>
              <a:r>
                <a:rPr kumimoji="1" lang="zh-Hans" altLang="en-US" sz="1400">
                  <a:latin typeface="+mn-ea"/>
                </a:rPr>
                <a:t> </a:t>
              </a:r>
              <a:r>
                <a:rPr kumimoji="1" lang="en-US" altLang="zh-Hans" sz="1400">
                  <a:latin typeface="+mn-ea"/>
                </a:rPr>
                <a:t>Event</a:t>
              </a:r>
              <a:endParaRPr kumimoji="1" lang="zh-CN" altLang="en-US" sz="1400">
                <a:latin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89306B3-D764-204B-9357-31A60D39A1FF}"/>
                </a:ext>
              </a:extLst>
            </p:cNvPr>
            <p:cNvSpPr/>
            <p:nvPr/>
          </p:nvSpPr>
          <p:spPr>
            <a:xfrm>
              <a:off x="1036372" y="5616346"/>
              <a:ext cx="1073782" cy="8020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s" sz="1400" err="1">
                  <a:latin typeface="+mn-ea"/>
                </a:rPr>
                <a:t>WBRouter</a:t>
              </a:r>
              <a:r>
                <a:rPr kumimoji="1" lang="zh-Hans" altLang="en-US" sz="1400">
                  <a:latin typeface="+mn-ea"/>
                </a:rPr>
                <a:t> 跳转</a:t>
              </a:r>
              <a:endParaRPr kumimoji="1" lang="zh-CN" altLang="en-US" sz="1400">
                <a:latin typeface="+mn-ea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349B5FB-FF2C-6245-9FF1-BC86FF963A89}"/>
                </a:ext>
              </a:extLst>
            </p:cNvPr>
            <p:cNvSpPr/>
            <p:nvPr/>
          </p:nvSpPr>
          <p:spPr>
            <a:xfrm>
              <a:off x="2262554" y="5616346"/>
              <a:ext cx="1073782" cy="8020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>
                  <a:latin typeface="+mn-ea"/>
                </a:rPr>
                <a:t>W</a:t>
              </a:r>
              <a:r>
                <a:rPr kumimoji="1" lang="en-US" altLang="zh-Hans" sz="1400">
                  <a:latin typeface="+mn-ea"/>
                </a:rPr>
                <a:t>MDA</a:t>
              </a:r>
            </a:p>
            <a:p>
              <a:pPr algn="ctr"/>
              <a:r>
                <a:rPr kumimoji="1" lang="zh-Hans" altLang="en-US" sz="1400">
                  <a:latin typeface="+mn-ea"/>
                </a:rPr>
                <a:t>埋点</a:t>
              </a:r>
              <a:endParaRPr kumimoji="1" lang="zh-CN" altLang="en-US" sz="1400">
                <a:latin typeface="+mn-ea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3D48CDB-5F20-9244-876A-8900EC058A10}"/>
                </a:ext>
              </a:extLst>
            </p:cNvPr>
            <p:cNvSpPr/>
            <p:nvPr/>
          </p:nvSpPr>
          <p:spPr>
            <a:xfrm>
              <a:off x="3531016" y="5615850"/>
              <a:ext cx="1073782" cy="8020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s" sz="1400"/>
                <a:t>Event</a:t>
              </a:r>
            </a:p>
            <a:p>
              <a:pPr algn="ctr"/>
              <a:r>
                <a:rPr kumimoji="1" lang="en-US" altLang="zh-Hans" sz="1400"/>
                <a:t>H</a:t>
              </a:r>
              <a:r>
                <a:rPr kumimoji="1" lang="en-US" altLang="zh-CN" sz="1400"/>
                <a:t>andler</a:t>
              </a:r>
              <a:endParaRPr kumimoji="1" lang="en-US" altLang="zh-Hans" sz="1400"/>
            </a:p>
          </p:txBody>
        </p:sp>
      </p:grpSp>
      <p:sp>
        <p:nvSpPr>
          <p:cNvPr id="4" name="下箭头 3">
            <a:extLst>
              <a:ext uri="{FF2B5EF4-FFF2-40B4-BE49-F238E27FC236}">
                <a16:creationId xmlns:a16="http://schemas.microsoft.com/office/drawing/2014/main" id="{5FE0E255-D736-7C42-A201-633F4C9FF15D}"/>
              </a:ext>
            </a:extLst>
          </p:cNvPr>
          <p:cNvSpPr/>
          <p:nvPr/>
        </p:nvSpPr>
        <p:spPr>
          <a:xfrm>
            <a:off x="2473569" y="3107891"/>
            <a:ext cx="609600" cy="50806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Hans" altLang="en-US" sz="1200" b="1"/>
              <a:t>升级</a:t>
            </a:r>
            <a:endParaRPr kumimoji="1" lang="zh-CN" altLang="en-US" sz="1200" b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40A338-FD05-334C-B0B3-530334BAB434}"/>
              </a:ext>
            </a:extLst>
          </p:cNvPr>
          <p:cNvSpPr txBox="1"/>
          <p:nvPr/>
        </p:nvSpPr>
        <p:spPr>
          <a:xfrm>
            <a:off x="5027637" y="872936"/>
            <a:ext cx="3505200" cy="68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对比与实现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Hans" dirty="0">
                <a:solidFill>
                  <a:schemeClr val="tx1"/>
                </a:solidFill>
              </a:rPr>
              <a:t>Jump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</a:rPr>
              <a:t>Action</a:t>
            </a:r>
            <a:r>
              <a:rPr kumimoji="1" lang="zh-Hans" altLang="en-US" dirty="0">
                <a:solidFill>
                  <a:schemeClr val="tx1"/>
                </a:solidFill>
              </a:rPr>
              <a:t> 不好管理，</a:t>
            </a:r>
            <a:r>
              <a:rPr kumimoji="1" lang="zh-Hans" altLang="en-US" b="1" dirty="0">
                <a:solidFill>
                  <a:srgbClr val="FF0000"/>
                </a:solidFill>
              </a:rPr>
              <a:t>源头多</a:t>
            </a:r>
            <a:r>
              <a:rPr kumimoji="1" lang="zh-Hans" altLang="en-US" dirty="0">
                <a:solidFill>
                  <a:schemeClr val="tx1"/>
                </a:solidFill>
              </a:rPr>
              <a:t>， 易出错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kumimoji="1" lang="zh-Hans" altLang="en-US" dirty="0">
                <a:solidFill>
                  <a:schemeClr val="tx1"/>
                </a:solidFill>
              </a:rPr>
              <a:t>不支持动态下发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kumimoji="1" lang="zh-Hans" altLang="en-US" dirty="0">
                <a:solidFill>
                  <a:schemeClr val="tx1"/>
                </a:solidFill>
              </a:rPr>
              <a:t>可复用差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kumimoji="1" lang="zh-Hans" altLang="en-US" dirty="0">
                <a:solidFill>
                  <a:schemeClr val="tx1"/>
                </a:solidFill>
              </a:rPr>
              <a:t>服务端动态下发，成本低 ，</a:t>
            </a:r>
            <a:r>
              <a:rPr kumimoji="1" lang="zh-Hans" altLang="en-US" b="1" dirty="0">
                <a:solidFill>
                  <a:srgbClr val="FF0000"/>
                </a:solidFill>
              </a:rPr>
              <a:t>一端两用</a:t>
            </a:r>
            <a:r>
              <a:rPr kumimoji="1" lang="zh-Hans" altLang="en-US" dirty="0">
                <a:solidFill>
                  <a:schemeClr val="tx1"/>
                </a:solidFill>
              </a:rPr>
              <a:t>，灵活性高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kumimoji="1" lang="zh-Hans" altLang="en-US" dirty="0">
                <a:solidFill>
                  <a:schemeClr val="tx1"/>
                </a:solidFill>
              </a:rPr>
              <a:t>符合</a:t>
            </a:r>
            <a:r>
              <a:rPr kumimoji="1" lang="zh-Hans" altLang="en-US" b="1" dirty="0">
                <a:solidFill>
                  <a:schemeClr val="tx1"/>
                </a:solidFill>
              </a:rPr>
              <a:t>单一职责原则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kumimoji="1" lang="zh-Hans" altLang="en-US" b="1" dirty="0">
                <a:solidFill>
                  <a:srgbClr val="FF0000"/>
                </a:solidFill>
              </a:rPr>
              <a:t>复用性高</a:t>
            </a:r>
            <a:r>
              <a:rPr kumimoji="1" lang="zh-Hans" altLang="en-US" dirty="0">
                <a:solidFill>
                  <a:schemeClr val="tx1"/>
                </a:solidFill>
              </a:rPr>
              <a:t>，效率提升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kumimoji="1" lang="zh-Hans" altLang="en-US" b="1" dirty="0">
                <a:solidFill>
                  <a:srgbClr val="FF0000"/>
                </a:solidFill>
              </a:rPr>
              <a:t>可扩展性强</a:t>
            </a:r>
            <a:r>
              <a:rPr kumimoji="1" lang="zh-Hans" altLang="en-US" dirty="0">
                <a:solidFill>
                  <a:schemeClr val="tx1"/>
                </a:solidFill>
              </a:rPr>
              <a:t>，支持</a:t>
            </a:r>
            <a:r>
              <a:rPr kumimoji="1" lang="zh-Hans" altLang="en-US" b="1" dirty="0">
                <a:solidFill>
                  <a:schemeClr val="tx1"/>
                </a:solidFill>
              </a:rPr>
              <a:t>埋点</a:t>
            </a:r>
            <a:r>
              <a:rPr kumimoji="1" lang="zh-Hans" altLang="en-US" dirty="0">
                <a:solidFill>
                  <a:schemeClr val="tx1"/>
                </a:solidFill>
              </a:rPr>
              <a:t>、</a:t>
            </a:r>
            <a:r>
              <a:rPr kumimoji="1" lang="zh-Hans" altLang="en-US" b="1" dirty="0">
                <a:solidFill>
                  <a:schemeClr val="tx1"/>
                </a:solidFill>
              </a:rPr>
              <a:t>事件下发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Han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Han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32998"/>
      </p:ext>
    </p:extLst>
  </p:cSld>
  <p:clrMapOvr>
    <a:masterClrMapping/>
  </p:clrMapOvr>
  <p:transition spd="slow" advTm="46536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" y="0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大内容架构升级（</a:t>
            </a:r>
            <a:r>
              <a:rPr lang="en-US" altLang="zh-Hans" sz="2200" dirty="0"/>
              <a:t>3</a:t>
            </a:r>
            <a:r>
              <a:rPr lang="zh-Hans" altLang="en-US" sz="2200" dirty="0"/>
              <a:t>）</a:t>
            </a:r>
            <a:r>
              <a:rPr lang="en-US" altLang="zh-Hans" sz="2200" dirty="0"/>
              <a:t>-</a:t>
            </a:r>
            <a:r>
              <a:rPr lang="zh-Hans" altLang="en-US" sz="2200" dirty="0"/>
              <a:t>问题与思考</a:t>
            </a:r>
            <a:endParaRPr lang="zh-CN" altLang="en-US" sz="22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B23EE6E-91AF-3044-960C-2F63495DB04C}"/>
              </a:ext>
            </a:extLst>
          </p:cNvPr>
          <p:cNvGrpSpPr/>
          <p:nvPr/>
        </p:nvGrpSpPr>
        <p:grpSpPr>
          <a:xfrm>
            <a:off x="4874780" y="2673538"/>
            <a:ext cx="1352331" cy="334527"/>
            <a:chOff x="2253760" y="1765316"/>
            <a:chExt cx="1347771" cy="382669"/>
          </a:xfrm>
        </p:grpSpPr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D0B5C173-A063-714C-A887-3A69EE9147BC}"/>
                </a:ext>
              </a:extLst>
            </p:cNvPr>
            <p:cNvCxnSpPr/>
            <p:nvPr/>
          </p:nvCxnSpPr>
          <p:spPr>
            <a:xfrm>
              <a:off x="2253760" y="2030294"/>
              <a:ext cx="487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8D6C84D-CBE2-FC4D-8B31-C815FC53D7A6}"/>
                </a:ext>
              </a:extLst>
            </p:cNvPr>
            <p:cNvSpPr txBox="1"/>
            <p:nvPr/>
          </p:nvSpPr>
          <p:spPr>
            <a:xfrm>
              <a:off x="2698720" y="1765316"/>
              <a:ext cx="902811" cy="382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Hans" altLang="en-US" sz="1400" dirty="0">
                  <a:solidFill>
                    <a:schemeClr val="tx1"/>
                  </a:solidFill>
                  <a:latin typeface="+mn-ea"/>
                  <a:ea typeface="+mn-ea"/>
                </a:rPr>
                <a:t>房源单页</a:t>
              </a:r>
              <a:endParaRPr kumimoji="1" lang="zh-CN" altLang="en-US" sz="14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D02BD07-96D7-CC46-8747-6C1427B9D3BB}"/>
              </a:ext>
            </a:extLst>
          </p:cNvPr>
          <p:cNvCxnSpPr/>
          <p:nvPr/>
        </p:nvCxnSpPr>
        <p:spPr>
          <a:xfrm>
            <a:off x="4834001" y="3856593"/>
            <a:ext cx="4893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6D76584-EDF2-004D-ADAE-3170AAE33966}"/>
              </a:ext>
            </a:extLst>
          </p:cNvPr>
          <p:cNvSpPr txBox="1"/>
          <p:nvPr/>
        </p:nvSpPr>
        <p:spPr>
          <a:xfrm>
            <a:off x="5307389" y="3642798"/>
            <a:ext cx="905865" cy="334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Hans" altLang="en-US" sz="1400" dirty="0">
                <a:solidFill>
                  <a:schemeClr val="tx1"/>
                </a:solidFill>
                <a:latin typeface="+mn-ea"/>
                <a:ea typeface="+mn-ea"/>
              </a:rPr>
              <a:t>视频组件</a:t>
            </a:r>
            <a:endParaRPr kumimoji="1" lang="zh-CN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EBE2512-4B55-9649-B145-72AF325AA2DE}"/>
              </a:ext>
            </a:extLst>
          </p:cNvPr>
          <p:cNvGrpSpPr/>
          <p:nvPr/>
        </p:nvGrpSpPr>
        <p:grpSpPr>
          <a:xfrm>
            <a:off x="4834001" y="4266019"/>
            <a:ext cx="1393110" cy="334527"/>
            <a:chOff x="2253760" y="1797014"/>
            <a:chExt cx="1388412" cy="382669"/>
          </a:xfrm>
        </p:grpSpPr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177D4DE1-DDB6-E845-81FB-AF37C991E85A}"/>
                </a:ext>
              </a:extLst>
            </p:cNvPr>
            <p:cNvCxnSpPr/>
            <p:nvPr/>
          </p:nvCxnSpPr>
          <p:spPr>
            <a:xfrm>
              <a:off x="2253760" y="2030294"/>
              <a:ext cx="487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8BA3942-7D47-2740-9E36-E5EBD716C57D}"/>
                </a:ext>
              </a:extLst>
            </p:cNvPr>
            <p:cNvSpPr txBox="1"/>
            <p:nvPr/>
          </p:nvSpPr>
          <p:spPr>
            <a:xfrm>
              <a:off x="2739361" y="1797014"/>
              <a:ext cx="902811" cy="382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Hans" altLang="en-US" sz="1400" dirty="0">
                  <a:solidFill>
                    <a:schemeClr val="tx1"/>
                  </a:solidFill>
                  <a:latin typeface="+mn-ea"/>
                  <a:ea typeface="+mn-ea"/>
                </a:rPr>
                <a:t>小区单页</a:t>
              </a:r>
              <a:endParaRPr kumimoji="1" lang="zh-CN" altLang="en-US" sz="14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453BE5F-522C-6B44-BD61-2B0CAB60EAD9}"/>
              </a:ext>
            </a:extLst>
          </p:cNvPr>
          <p:cNvGrpSpPr/>
          <p:nvPr/>
        </p:nvGrpSpPr>
        <p:grpSpPr>
          <a:xfrm>
            <a:off x="4834006" y="4499678"/>
            <a:ext cx="1032823" cy="334527"/>
            <a:chOff x="2253760" y="1708001"/>
            <a:chExt cx="1029340" cy="382669"/>
          </a:xfrm>
        </p:grpSpPr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4D5B8599-B361-7D49-9C00-B720AFA8EF72}"/>
                </a:ext>
              </a:extLst>
            </p:cNvPr>
            <p:cNvCxnSpPr/>
            <p:nvPr/>
          </p:nvCxnSpPr>
          <p:spPr>
            <a:xfrm>
              <a:off x="2253760" y="1957131"/>
              <a:ext cx="487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5DA2CFA-B3DF-2B45-8A64-56822AE23AEB}"/>
                </a:ext>
              </a:extLst>
            </p:cNvPr>
            <p:cNvSpPr txBox="1"/>
            <p:nvPr/>
          </p:nvSpPr>
          <p:spPr>
            <a:xfrm>
              <a:off x="2739361" y="1708001"/>
              <a:ext cx="543739" cy="382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400" dirty="0">
                  <a:solidFill>
                    <a:schemeClr val="tx1"/>
                  </a:solidFill>
                  <a:latin typeface="+mn-ea"/>
                  <a:ea typeface="+mn-ea"/>
                </a:rPr>
                <a:t>微聊</a:t>
              </a:r>
              <a:endParaRPr kumimoji="1" lang="zh-CN" altLang="en-US" sz="14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1119633-EFF0-D446-92D9-6D384A5D7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4" y="2057400"/>
            <a:ext cx="2309569" cy="436097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3DD29C5F-FECD-C64C-9BFF-002FB4C5EC8C}"/>
              </a:ext>
            </a:extLst>
          </p:cNvPr>
          <p:cNvGrpSpPr/>
          <p:nvPr/>
        </p:nvGrpSpPr>
        <p:grpSpPr>
          <a:xfrm>
            <a:off x="6084492" y="2057400"/>
            <a:ext cx="3059507" cy="4348953"/>
            <a:chOff x="3761148" y="1060510"/>
            <a:chExt cx="3049193" cy="497480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0417D32-CEE0-9E4C-8FF8-9F332F49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4903" y="1060510"/>
              <a:ext cx="2295438" cy="4974809"/>
            </a:xfrm>
            <a:prstGeom prst="rect">
              <a:avLst/>
            </a:prstGeom>
          </p:spPr>
        </p:pic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419E1A69-6A68-8F4D-BB95-3BD7B6BCE255}"/>
                </a:ext>
              </a:extLst>
            </p:cNvPr>
            <p:cNvCxnSpPr/>
            <p:nvPr/>
          </p:nvCxnSpPr>
          <p:spPr>
            <a:xfrm flipH="1">
              <a:off x="4271063" y="2905760"/>
              <a:ext cx="2438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42897BD-E8AC-9245-8ED0-F5F3A6804A80}"/>
                </a:ext>
              </a:extLst>
            </p:cNvPr>
            <p:cNvSpPr txBox="1"/>
            <p:nvPr/>
          </p:nvSpPr>
          <p:spPr>
            <a:xfrm>
              <a:off x="3761148" y="2662408"/>
              <a:ext cx="543739" cy="382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Hans" altLang="en-US" sz="1400" dirty="0">
                  <a:solidFill>
                    <a:schemeClr val="tx1"/>
                  </a:solidFill>
                  <a:latin typeface="+mn-ea"/>
                  <a:ea typeface="+mn-ea"/>
                </a:rPr>
                <a:t>话题</a:t>
              </a:r>
              <a:endParaRPr kumimoji="1" lang="zh-CN" altLang="en-US" sz="14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546FB6B3-9468-6F48-99C6-ABED7386CA9D}"/>
                </a:ext>
              </a:extLst>
            </p:cNvPr>
            <p:cNvCxnSpPr/>
            <p:nvPr/>
          </p:nvCxnSpPr>
          <p:spPr>
            <a:xfrm flipH="1">
              <a:off x="4282062" y="4170772"/>
              <a:ext cx="2438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AB31DAA-D098-8146-AF08-0F01F545A525}"/>
                </a:ext>
              </a:extLst>
            </p:cNvPr>
            <p:cNvSpPr txBox="1"/>
            <p:nvPr/>
          </p:nvSpPr>
          <p:spPr>
            <a:xfrm>
              <a:off x="3772147" y="3927420"/>
              <a:ext cx="543739" cy="382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Hans" altLang="en-US" sz="1400" dirty="0">
                  <a:solidFill>
                    <a:schemeClr val="tx1"/>
                  </a:solidFill>
                  <a:latin typeface="+mn-ea"/>
                  <a:ea typeface="+mn-ea"/>
                </a:rPr>
                <a:t>问答</a:t>
              </a:r>
              <a:endParaRPr kumimoji="1" lang="zh-CN" altLang="en-US" sz="14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B4E5A19-7E44-4D40-954C-767C80236FD1}"/>
              </a:ext>
            </a:extLst>
          </p:cNvPr>
          <p:cNvSpPr txBox="1"/>
          <p:nvPr/>
        </p:nvSpPr>
        <p:spPr>
          <a:xfrm>
            <a:off x="216000" y="872692"/>
            <a:ext cx="8457896" cy="13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随着业务的发展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>
                <a:solidFill>
                  <a:schemeClr val="tx1"/>
                </a:solidFill>
              </a:rPr>
              <a:t>二手房、新房、租房等与大内容之间</a:t>
            </a:r>
            <a:r>
              <a:rPr kumimoji="1" lang="zh-Hans" altLang="en-US" b="1" dirty="0">
                <a:solidFill>
                  <a:srgbClr val="FF0000"/>
                </a:solidFill>
              </a:rPr>
              <a:t>相互调用</a:t>
            </a:r>
            <a:endParaRPr kumimoji="1" lang="en-US" altLang="zh-Han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>
                <a:solidFill>
                  <a:schemeClr val="tx1"/>
                </a:solidFill>
              </a:rPr>
              <a:t>内容产品</a:t>
            </a:r>
            <a:r>
              <a:rPr kumimoji="1" lang="zh-Hans" altLang="en-US" b="1" dirty="0">
                <a:solidFill>
                  <a:srgbClr val="FF0000"/>
                </a:solidFill>
              </a:rPr>
              <a:t>全路径覆盖</a:t>
            </a:r>
            <a:endParaRPr kumimoji="1" lang="en-US" altLang="zh-Hans" b="1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FFFAE6-8110-CF40-B58D-CB366BE9069A}"/>
              </a:ext>
            </a:extLst>
          </p:cNvPr>
          <p:cNvSpPr/>
          <p:nvPr/>
        </p:nvSpPr>
        <p:spPr>
          <a:xfrm>
            <a:off x="216000" y="2330208"/>
            <a:ext cx="4572000" cy="13924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zh-Hans" altLang="en-US" b="1" dirty="0">
                <a:solidFill>
                  <a:schemeClr val="tx1"/>
                </a:solidFill>
              </a:rPr>
              <a:t>需要支持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r>
              <a:rPr kumimoji="1" lang="zh-Hans" altLang="en-US" b="1" dirty="0">
                <a:solidFill>
                  <a:srgbClr val="FF0000"/>
                </a:solidFill>
              </a:rPr>
              <a:t>跨业务通讯</a:t>
            </a:r>
            <a:endParaRPr kumimoji="1" lang="en-US" altLang="zh-Han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741447"/>
      </p:ext>
    </p:extLst>
  </p:cSld>
  <p:clrMapOvr>
    <a:masterClrMapping/>
  </p:clrMapOvr>
  <p:transition spd="slow" advTm="33293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3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大内容架构升级（</a:t>
            </a:r>
            <a:r>
              <a:rPr lang="en-US" altLang="zh-Hans" sz="2200" dirty="0"/>
              <a:t>3</a:t>
            </a:r>
            <a:r>
              <a:rPr lang="zh-Hans" altLang="en-US" sz="2200" dirty="0"/>
              <a:t>）</a:t>
            </a:r>
            <a:r>
              <a:rPr lang="en-US" altLang="zh-Hans" sz="2200" dirty="0"/>
              <a:t>-</a:t>
            </a:r>
            <a:r>
              <a:rPr lang="zh-Hans" altLang="en-US" sz="2200" dirty="0"/>
              <a:t>跨业务通讯</a:t>
            </a:r>
            <a:endParaRPr lang="zh-CN" altLang="en-US" sz="2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A1691F2-E23D-FF4F-A9EB-D5B9576E8D2A}"/>
              </a:ext>
            </a:extLst>
          </p:cNvPr>
          <p:cNvSpPr/>
          <p:nvPr/>
        </p:nvSpPr>
        <p:spPr>
          <a:xfrm>
            <a:off x="1426027" y="1125413"/>
            <a:ext cx="6291944" cy="1393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Hans" altLang="en-US">
                <a:solidFill>
                  <a:schemeClr val="bg2"/>
                </a:solidFill>
                <a:latin typeface="+mn-ea"/>
              </a:rPr>
              <a:t> </a:t>
            </a:r>
            <a:endParaRPr kumimoji="1" lang="zh-CN" altLang="en-US">
              <a:solidFill>
                <a:schemeClr val="bg2"/>
              </a:solidFill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DC0C52-3EEC-8243-9B2A-4D8C803D84CF}"/>
              </a:ext>
            </a:extLst>
          </p:cNvPr>
          <p:cNvSpPr/>
          <p:nvPr/>
        </p:nvSpPr>
        <p:spPr>
          <a:xfrm>
            <a:off x="1698168" y="1789444"/>
            <a:ext cx="1719945" cy="576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sz="1600" dirty="0">
                <a:latin typeface="+mn-ea"/>
              </a:rPr>
              <a:t>Module Entry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B11D6C-4B0A-EF41-B4FE-76B73C01C3B6}"/>
              </a:ext>
            </a:extLst>
          </p:cNvPr>
          <p:cNvSpPr/>
          <p:nvPr/>
        </p:nvSpPr>
        <p:spPr>
          <a:xfrm>
            <a:off x="3690252" y="1789444"/>
            <a:ext cx="1720800" cy="57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+mn-ea"/>
              </a:rPr>
              <a:t>P</a:t>
            </a:r>
            <a:r>
              <a:rPr kumimoji="1" lang="en-US" altLang="zh-Hans" sz="1600" dirty="0">
                <a:latin typeface="+mn-ea"/>
              </a:rPr>
              <a:t>ageA-1</a:t>
            </a:r>
            <a:endParaRPr kumimoji="1" lang="zh-CN" altLang="en-US" sz="160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BA171F-F3D7-C746-95F1-B684569A5DC0}"/>
              </a:ext>
            </a:extLst>
          </p:cNvPr>
          <p:cNvSpPr/>
          <p:nvPr/>
        </p:nvSpPr>
        <p:spPr>
          <a:xfrm>
            <a:off x="5683191" y="1795169"/>
            <a:ext cx="1720800" cy="57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+mn-ea"/>
              </a:rPr>
              <a:t>P</a:t>
            </a:r>
            <a:r>
              <a:rPr kumimoji="1" lang="en-US" altLang="zh-Hans" sz="1600" dirty="0">
                <a:latin typeface="+mn-ea"/>
              </a:rPr>
              <a:t>ageA-2</a:t>
            </a:r>
            <a:endParaRPr kumimoji="1" lang="zh-CN" altLang="en-US" sz="160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170B35-6455-5748-B216-297DFC0D72F3}"/>
              </a:ext>
            </a:extLst>
          </p:cNvPr>
          <p:cNvSpPr txBox="1"/>
          <p:nvPr/>
        </p:nvSpPr>
        <p:spPr>
          <a:xfrm>
            <a:off x="1469567" y="1218058"/>
            <a:ext cx="2374368" cy="465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>
                <a:solidFill>
                  <a:schemeClr val="tx1"/>
                </a:solidFill>
                <a:latin typeface="+mn-ea"/>
                <a:ea typeface="+mn-ea"/>
              </a:rPr>
              <a:t>Module</a:t>
            </a:r>
            <a:r>
              <a:rPr kumimoji="1" lang="zh-Hans" altLang="en-US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kumimoji="1" lang="zh-Hans" altLang="en-US">
                <a:solidFill>
                  <a:schemeClr val="tx1"/>
                </a:solidFill>
                <a:latin typeface="+mn-ea"/>
                <a:ea typeface="+mn-ea"/>
              </a:rPr>
              <a:t> （</a:t>
            </a:r>
            <a:r>
              <a:rPr kumimoji="1" lang="zh-Hans" altLang="en-US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大内容</a:t>
            </a:r>
            <a:r>
              <a:rPr kumimoji="1" lang="zh-Hans" altLang="en-US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endParaRPr kumimoji="1" lang="zh-CN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4F4DB3-531E-2441-B376-39839F4145CB}"/>
              </a:ext>
            </a:extLst>
          </p:cNvPr>
          <p:cNvSpPr/>
          <p:nvPr/>
        </p:nvSpPr>
        <p:spPr>
          <a:xfrm>
            <a:off x="1404680" y="5157129"/>
            <a:ext cx="6291944" cy="1393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Hans" altLang="en-US">
                <a:solidFill>
                  <a:schemeClr val="bg2"/>
                </a:solidFill>
                <a:latin typeface="+mn-ea"/>
              </a:rPr>
              <a:t> </a:t>
            </a:r>
            <a:endParaRPr kumimoji="1" lang="zh-CN" altLang="en-US">
              <a:solidFill>
                <a:schemeClr val="bg2"/>
              </a:solidFill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5EACCCF-76C7-644F-BB15-4E7115399DC4}"/>
              </a:ext>
            </a:extLst>
          </p:cNvPr>
          <p:cNvSpPr/>
          <p:nvPr/>
        </p:nvSpPr>
        <p:spPr>
          <a:xfrm>
            <a:off x="1676821" y="5734072"/>
            <a:ext cx="1719945" cy="576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sz="1600" dirty="0" err="1">
                <a:latin typeface="+mn-ea"/>
              </a:rPr>
              <a:t>ModuleEntry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0AF3D4-B792-B446-8AE1-4A894F5B58B8}"/>
              </a:ext>
            </a:extLst>
          </p:cNvPr>
          <p:cNvSpPr/>
          <p:nvPr/>
        </p:nvSpPr>
        <p:spPr>
          <a:xfrm>
            <a:off x="3668905" y="5734072"/>
            <a:ext cx="1720800" cy="57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latin typeface="+mn-ea"/>
              </a:rPr>
              <a:t>P</a:t>
            </a:r>
            <a:r>
              <a:rPr kumimoji="1" lang="en-US" altLang="zh-Hans" sz="1600">
                <a:latin typeface="+mn-ea"/>
              </a:rPr>
              <a:t>ageA-1</a:t>
            </a:r>
            <a:endParaRPr kumimoji="1" lang="zh-CN" altLang="en-US" sz="160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44ECE9-F4AE-A745-8721-AE29B0CF54EF}"/>
              </a:ext>
            </a:extLst>
          </p:cNvPr>
          <p:cNvSpPr/>
          <p:nvPr/>
        </p:nvSpPr>
        <p:spPr>
          <a:xfrm>
            <a:off x="5661844" y="5739797"/>
            <a:ext cx="1720800" cy="57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latin typeface="+mn-ea"/>
              </a:rPr>
              <a:t>P</a:t>
            </a:r>
            <a:r>
              <a:rPr kumimoji="1" lang="en-US" altLang="zh-Hans" sz="1600">
                <a:latin typeface="+mn-ea"/>
              </a:rPr>
              <a:t>ageA-2</a:t>
            </a:r>
            <a:endParaRPr kumimoji="1" lang="zh-CN" altLang="en-US" sz="160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E7404E-562A-E540-9A28-8D00D0AF1F7E}"/>
              </a:ext>
            </a:extLst>
          </p:cNvPr>
          <p:cNvSpPr txBox="1"/>
          <p:nvPr/>
        </p:nvSpPr>
        <p:spPr>
          <a:xfrm>
            <a:off x="1448220" y="5162686"/>
            <a:ext cx="3874779" cy="465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>
                <a:solidFill>
                  <a:schemeClr val="tx1"/>
                </a:solidFill>
                <a:latin typeface="+mn-ea"/>
                <a:ea typeface="+mn-ea"/>
              </a:rPr>
              <a:t>Module</a:t>
            </a:r>
            <a:r>
              <a:rPr kumimoji="1" lang="zh-Hans" altLang="en-US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kumimoji="1" lang="en-US" altLang="zh-Hans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zh-Hans" altLang="en-US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kumimoji="1" lang="en-US" altLang="zh-Hans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kumimoji="1" lang="zh-Hans" altLang="en-US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二手房、新房、个人中心</a:t>
            </a:r>
            <a:r>
              <a:rPr kumimoji="1" lang="en-US" altLang="zh-Hans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kumimoji="1" lang="zh-CN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892DEF0-AB64-7A48-9456-DE3DB687DD24}"/>
              </a:ext>
            </a:extLst>
          </p:cNvPr>
          <p:cNvSpPr/>
          <p:nvPr/>
        </p:nvSpPr>
        <p:spPr>
          <a:xfrm>
            <a:off x="1426027" y="3595094"/>
            <a:ext cx="1719945" cy="576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err="1">
                <a:latin typeface="+mn-ea"/>
              </a:rPr>
              <a:t>AIFMediator</a:t>
            </a:r>
            <a:endParaRPr kumimoji="1" lang="zh-CN" altLang="en-US">
              <a:latin typeface="+mn-ea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B6288A-9B3B-9842-B66A-BA3938A39932}"/>
              </a:ext>
            </a:extLst>
          </p:cNvPr>
          <p:cNvSpPr/>
          <p:nvPr/>
        </p:nvSpPr>
        <p:spPr>
          <a:xfrm>
            <a:off x="3668905" y="3472677"/>
            <a:ext cx="2002971" cy="819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sz="1200" dirty="0">
                <a:solidFill>
                  <a:schemeClr val="tx1"/>
                </a:solidFill>
                <a:latin typeface="+mn-ea"/>
              </a:rPr>
              <a:t>public</a:t>
            </a:r>
            <a:r>
              <a:rPr kumimoji="1" lang="zh-Hans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Hans" sz="1200" dirty="0" err="1">
                <a:solidFill>
                  <a:schemeClr val="tx1"/>
                </a:solidFill>
                <a:latin typeface="+mn-ea"/>
              </a:rPr>
              <a:t>protocol.h</a:t>
            </a:r>
            <a:endParaRPr kumimoji="1"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078361D-F0AF-2247-8BE2-35B447F446D8}"/>
              </a:ext>
            </a:extLst>
          </p:cNvPr>
          <p:cNvCxnSpPr>
            <a:endCxn id="24" idx="0"/>
          </p:cNvCxnSpPr>
          <p:nvPr/>
        </p:nvCxnSpPr>
        <p:spPr>
          <a:xfrm>
            <a:off x="2285999" y="2460170"/>
            <a:ext cx="1" cy="1134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D6AE852-99CF-8249-A4FC-0EE85D0B4545}"/>
              </a:ext>
            </a:extLst>
          </p:cNvPr>
          <p:cNvSpPr txBox="1"/>
          <p:nvPr/>
        </p:nvSpPr>
        <p:spPr>
          <a:xfrm>
            <a:off x="1510806" y="2771985"/>
            <a:ext cx="1552027" cy="29963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kumimoji="1" lang="en-US" altLang="zh-Hans" sz="1000" err="1">
                <a:solidFill>
                  <a:schemeClr val="tx1"/>
                </a:solidFill>
                <a:latin typeface="+mn-ea"/>
                <a:ea typeface="+mn-ea"/>
              </a:rPr>
              <a:t>registerClass:forProtocol</a:t>
            </a:r>
            <a:r>
              <a:rPr kumimoji="1" lang="en-US" altLang="zh-Hans" sz="1000">
                <a:solidFill>
                  <a:schemeClr val="tx1"/>
                </a:solidFill>
                <a:latin typeface="+mn-ea"/>
                <a:ea typeface="+mn-ea"/>
              </a:rPr>
              <a:t>:</a:t>
            </a:r>
            <a:endParaRPr kumimoji="1" lang="zh-CN" altLang="en-US" sz="100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21CB4FFC-56E7-EA44-8AD4-ED26D642FC26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5671876" y="2472025"/>
            <a:ext cx="871715" cy="141019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F7FD9CF-A0F5-6C41-B0E2-9B09799A5781}"/>
              </a:ext>
            </a:extLst>
          </p:cNvPr>
          <p:cNvSpPr/>
          <p:nvPr/>
        </p:nvSpPr>
        <p:spPr>
          <a:xfrm>
            <a:off x="6010452" y="2607235"/>
            <a:ext cx="1707519" cy="58176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kumimoji="1" lang="en-US" altLang="zh-Hans" sz="1000">
                <a:solidFill>
                  <a:schemeClr val="tx1"/>
                </a:solidFill>
                <a:latin typeface="+mn-ea"/>
              </a:rPr>
              <a:t>Imp=</a:t>
            </a:r>
            <a:r>
              <a:rPr kumimoji="1" lang="zh-Hans" altLang="en-US" sz="10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Hans" sz="1000" err="1">
                <a:solidFill>
                  <a:schemeClr val="tx1"/>
                </a:solidFill>
                <a:latin typeface="+mn-ea"/>
              </a:rPr>
              <a:t>classForProtocol</a:t>
            </a:r>
            <a:endParaRPr kumimoji="1" lang="en-US" altLang="zh-Hans" sz="1000">
              <a:solidFill>
                <a:schemeClr val="tx1"/>
              </a:solidFill>
              <a:latin typeface="+mn-ea"/>
            </a:endParaRPr>
          </a:p>
          <a:p>
            <a:pPr algn="r"/>
            <a:r>
              <a:rPr kumimoji="1" lang="en-US" altLang="zh-Hans" sz="1000">
                <a:solidFill>
                  <a:schemeClr val="tx1"/>
                </a:solidFill>
                <a:latin typeface="+mn-ea"/>
              </a:rPr>
              <a:t>result</a:t>
            </a:r>
            <a:r>
              <a:rPr kumimoji="1" lang="zh-Hans" altLang="en-US" sz="10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Hans" sz="1000">
                <a:solidFill>
                  <a:schemeClr val="tx1"/>
                </a:solidFill>
                <a:latin typeface="+mn-ea"/>
              </a:rPr>
              <a:t>=</a:t>
            </a:r>
            <a:r>
              <a:rPr kumimoji="1" lang="zh-Hans" altLang="en-US" sz="10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Hans" sz="1000">
                <a:solidFill>
                  <a:schemeClr val="tx1"/>
                </a:solidFill>
                <a:latin typeface="+mn-ea"/>
              </a:rPr>
              <a:t>[Imp</a:t>
            </a:r>
            <a:r>
              <a:rPr kumimoji="1" lang="zh-Hans" altLang="en-US" sz="10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Hans" sz="1000" err="1">
                <a:solidFill>
                  <a:schemeClr val="tx1"/>
                </a:solidFill>
                <a:latin typeface="+mn-ea"/>
              </a:rPr>
              <a:t>doSomething</a:t>
            </a:r>
            <a:r>
              <a:rPr kumimoji="1" lang="en-US" altLang="zh-Hans" sz="1000">
                <a:solidFill>
                  <a:schemeClr val="tx1"/>
                </a:solidFill>
                <a:latin typeface="+mn-ea"/>
              </a:rPr>
              <a:t>]</a:t>
            </a:r>
            <a:endParaRPr kumimoji="1" lang="zh-CN" altLang="en-US" sz="10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2612ED6A-D482-8C40-8C19-B4C3BBDA96A2}"/>
              </a:ext>
            </a:extLst>
          </p:cNvPr>
          <p:cNvCxnSpPr/>
          <p:nvPr/>
        </p:nvCxnSpPr>
        <p:spPr>
          <a:xfrm>
            <a:off x="3173880" y="3882223"/>
            <a:ext cx="4950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63772EEC-416C-2147-99B4-27FAF511178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285999" y="4171094"/>
            <a:ext cx="1" cy="986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8E6C1D0-34A5-304F-9871-90B633A09359}"/>
              </a:ext>
            </a:extLst>
          </p:cNvPr>
          <p:cNvSpPr txBox="1"/>
          <p:nvPr/>
        </p:nvSpPr>
        <p:spPr>
          <a:xfrm>
            <a:off x="1600506" y="4470789"/>
            <a:ext cx="1552027" cy="29963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kumimoji="1" lang="en-US" altLang="zh-Hans" sz="1000" err="1">
                <a:solidFill>
                  <a:schemeClr val="tx1"/>
                </a:solidFill>
                <a:latin typeface="+mn-ea"/>
                <a:ea typeface="+mn-ea"/>
              </a:rPr>
              <a:t>registerClass:forProtocol</a:t>
            </a:r>
            <a:r>
              <a:rPr kumimoji="1" lang="en-US" altLang="zh-Hans" sz="1000">
                <a:solidFill>
                  <a:schemeClr val="tx1"/>
                </a:solidFill>
                <a:latin typeface="+mn-ea"/>
                <a:ea typeface="+mn-ea"/>
              </a:rPr>
              <a:t>:</a:t>
            </a:r>
            <a:endParaRPr kumimoji="1" lang="zh-CN" altLang="en-US" sz="100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8C7B168A-F68A-5343-A89D-F53809D876FA}"/>
              </a:ext>
            </a:extLst>
          </p:cNvPr>
          <p:cNvCxnSpPr>
            <a:cxnSpLocks/>
          </p:cNvCxnSpPr>
          <p:nvPr/>
        </p:nvCxnSpPr>
        <p:spPr>
          <a:xfrm flipV="1">
            <a:off x="4637732" y="4291770"/>
            <a:ext cx="0" cy="86535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651234"/>
      </p:ext>
    </p:extLst>
  </p:cSld>
  <p:clrMapOvr>
    <a:masterClrMapping/>
  </p:clrMapOvr>
  <p:transition spd="slow" advTm="30206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" y="0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大内容架构升级</a:t>
            </a:r>
            <a:r>
              <a:rPr lang="en-US" altLang="zh-Hans" sz="2200" dirty="0"/>
              <a:t>-</a:t>
            </a:r>
            <a:r>
              <a:rPr lang="zh-Hans" altLang="en-US" sz="2200" dirty="0"/>
              <a:t>最终成果</a:t>
            </a:r>
            <a:endParaRPr lang="zh-CN" altLang="en-US" sz="2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EBBD72-DE84-7347-BBD4-33CB46F75676}"/>
              </a:ext>
            </a:extLst>
          </p:cNvPr>
          <p:cNvSpPr txBox="1"/>
          <p:nvPr/>
        </p:nvSpPr>
        <p:spPr>
          <a:xfrm>
            <a:off x="319557" y="918270"/>
            <a:ext cx="8962988" cy="979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chemeClr val="tx1"/>
                </a:solidFill>
              </a:rPr>
              <a:t>大内容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Hans" dirty="0">
                <a:solidFill>
                  <a:schemeClr val="tx1"/>
                </a:solidFill>
              </a:rPr>
              <a:t>UI</a:t>
            </a:r>
            <a:r>
              <a:rPr kumimoji="1" lang="zh-Hans" altLang="en-US" dirty="0">
                <a:solidFill>
                  <a:schemeClr val="tx1"/>
                </a:solidFill>
              </a:rPr>
              <a:t> 组件已扩展至 </a:t>
            </a:r>
            <a:r>
              <a:rPr kumimoji="1" lang="en-US" altLang="zh-Hans" b="1" dirty="0">
                <a:solidFill>
                  <a:schemeClr val="tx1"/>
                </a:solidFill>
              </a:rPr>
              <a:t>50</a:t>
            </a:r>
            <a:r>
              <a:rPr kumimoji="1" lang="zh-Hans" altLang="en-US" dirty="0">
                <a:solidFill>
                  <a:schemeClr val="tx1"/>
                </a:solidFill>
              </a:rPr>
              <a:t> 多种，卡片 </a:t>
            </a:r>
            <a:r>
              <a:rPr kumimoji="1" lang="en-US" altLang="zh-Hans" b="1" dirty="0">
                <a:solidFill>
                  <a:schemeClr val="tx1"/>
                </a:solidFill>
              </a:rPr>
              <a:t>20</a:t>
            </a:r>
            <a:r>
              <a:rPr kumimoji="1" lang="zh-Hans" altLang="en-US" dirty="0">
                <a:solidFill>
                  <a:schemeClr val="tx1"/>
                </a:solidFill>
              </a:rPr>
              <a:t> 多种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组件随机排列组合</a:t>
            </a:r>
            <a:r>
              <a:rPr kumimoji="1" lang="zh-Hans" altLang="en-US" b="1" dirty="0">
                <a:solidFill>
                  <a:srgbClr val="FF0000"/>
                </a:solidFill>
              </a:rPr>
              <a:t>动态生成</a:t>
            </a:r>
            <a:r>
              <a:rPr kumimoji="1" lang="zh-Hans" altLang="en-US" dirty="0">
                <a:solidFill>
                  <a:schemeClr val="tx1"/>
                </a:solidFill>
              </a:rPr>
              <a:t>页面，目前上线页面有 </a:t>
            </a:r>
            <a:r>
              <a:rPr kumimoji="1" lang="en-US" altLang="zh-Hans" b="1" dirty="0">
                <a:solidFill>
                  <a:schemeClr val="tx1"/>
                </a:solidFill>
              </a:rPr>
              <a:t>20+</a:t>
            </a:r>
            <a:r>
              <a:rPr kumimoji="1" lang="zh-Hans" altLang="en-US" dirty="0">
                <a:solidFill>
                  <a:schemeClr val="tx1"/>
                </a:solidFill>
              </a:rPr>
              <a:t>个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埋点、</a:t>
            </a:r>
            <a:r>
              <a:rPr kumimoji="1" lang="en-US" altLang="zh-Hans" dirty="0">
                <a:solidFill>
                  <a:schemeClr val="tx1"/>
                </a:solidFill>
              </a:rPr>
              <a:t>UI</a:t>
            </a:r>
            <a:r>
              <a:rPr kumimoji="1" lang="zh-Hans" altLang="en-US" dirty="0">
                <a:solidFill>
                  <a:schemeClr val="tx1"/>
                </a:solidFill>
              </a:rPr>
              <a:t> 样式、路由 服务端</a:t>
            </a:r>
            <a:r>
              <a:rPr kumimoji="1" lang="zh-Hans" altLang="en-US" b="1" dirty="0">
                <a:solidFill>
                  <a:srgbClr val="FF0000"/>
                </a:solidFill>
              </a:rPr>
              <a:t>动态下发</a:t>
            </a:r>
            <a:r>
              <a:rPr kumimoji="1" lang="zh-Hans" altLang="en-US" dirty="0">
                <a:solidFill>
                  <a:schemeClr val="tx1"/>
                </a:solidFill>
              </a:rPr>
              <a:t>；支持</a:t>
            </a:r>
            <a:r>
              <a:rPr kumimoji="1" lang="en-US" altLang="zh-Hans" b="1" dirty="0">
                <a:solidFill>
                  <a:schemeClr val="tx1"/>
                </a:solidFill>
              </a:rPr>
              <a:t>A-B</a:t>
            </a:r>
            <a:r>
              <a:rPr kumimoji="1" lang="zh-Hans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Hans" b="1" dirty="0">
                <a:solidFill>
                  <a:schemeClr val="tx1"/>
                </a:solidFill>
              </a:rPr>
              <a:t>Test</a:t>
            </a:r>
            <a:r>
              <a:rPr kumimoji="1" lang="zh-Hans" altLang="en-US" dirty="0">
                <a:solidFill>
                  <a:schemeClr val="tx1"/>
                </a:solidFill>
              </a:rPr>
              <a:t>、</a:t>
            </a:r>
            <a:r>
              <a:rPr kumimoji="1" lang="zh-Hans" altLang="en-US" b="1" dirty="0">
                <a:solidFill>
                  <a:schemeClr val="tx1"/>
                </a:solidFill>
              </a:rPr>
              <a:t>动态修改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Hans" dirty="0">
              <a:solidFill>
                <a:srgbClr val="FF0000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安居客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各业务以 </a:t>
            </a:r>
            <a:r>
              <a:rPr kumimoji="1" lang="en-US" altLang="zh-Hans" b="1" dirty="0">
                <a:solidFill>
                  <a:srgbClr val="FF0000"/>
                </a:solidFill>
              </a:rPr>
              <a:t>IOC</a:t>
            </a:r>
            <a:r>
              <a:rPr kumimoji="1" lang="zh-Hans" altLang="en-US" dirty="0">
                <a:solidFill>
                  <a:schemeClr val="tx1"/>
                </a:solidFill>
              </a:rPr>
              <a:t> 的方式集成，沟通、开发成本降低 </a:t>
            </a:r>
            <a:r>
              <a:rPr kumimoji="1" lang="en-US" altLang="zh-Hans" b="1" dirty="0">
                <a:solidFill>
                  <a:schemeClr val="tx1"/>
                </a:solidFill>
              </a:rPr>
              <a:t>30%</a:t>
            </a:r>
            <a:r>
              <a:rPr kumimoji="1" lang="zh-Hans" altLang="en-US" dirty="0">
                <a:solidFill>
                  <a:schemeClr val="tx1"/>
                </a:solidFill>
              </a:rPr>
              <a:t>，业务解耦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新业务以</a:t>
            </a:r>
            <a:r>
              <a:rPr kumimoji="1" lang="zh-Hans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Hans" b="1" dirty="0">
                <a:solidFill>
                  <a:srgbClr val="FF0000"/>
                </a:solidFill>
              </a:rPr>
              <a:t>UI</a:t>
            </a:r>
            <a:r>
              <a:rPr kumimoji="1" lang="zh-Hans" altLang="en-US" b="1" dirty="0">
                <a:solidFill>
                  <a:srgbClr val="FF0000"/>
                </a:solidFill>
              </a:rPr>
              <a:t> 组件化</a:t>
            </a:r>
            <a:r>
              <a:rPr kumimoji="1" lang="zh-Hans" altLang="en-US" dirty="0">
                <a:solidFill>
                  <a:schemeClr val="tx1"/>
                </a:solidFill>
              </a:rPr>
              <a:t>的方式进行开发，</a:t>
            </a:r>
            <a:r>
              <a:rPr kumimoji="1" lang="en-US" altLang="zh-Hans" dirty="0">
                <a:solidFill>
                  <a:schemeClr val="tx1"/>
                </a:solidFill>
              </a:rPr>
              <a:t>UI</a:t>
            </a:r>
            <a:r>
              <a:rPr kumimoji="1" lang="zh-Hans" altLang="en-US" dirty="0">
                <a:solidFill>
                  <a:schemeClr val="tx1"/>
                </a:solidFill>
              </a:rPr>
              <a:t> 标准库完善，供所有业务方使用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安居客内容阅读 </a:t>
            </a:r>
            <a:r>
              <a:rPr kumimoji="1" lang="en-US" altLang="zh-Hans" b="1" dirty="0">
                <a:solidFill>
                  <a:srgbClr val="FF0000"/>
                </a:solidFill>
              </a:rPr>
              <a:t>UD</a:t>
            </a:r>
            <a:r>
              <a:rPr kumimoji="1" lang="zh-Hans" altLang="en-US" b="1" dirty="0">
                <a:solidFill>
                  <a:srgbClr val="FF0000"/>
                </a:solidFill>
              </a:rPr>
              <a:t> 占比</a:t>
            </a:r>
            <a:r>
              <a:rPr kumimoji="1" lang="zh-Hans" altLang="en-US" dirty="0">
                <a:solidFill>
                  <a:schemeClr val="tx1"/>
                </a:solidFill>
              </a:rPr>
              <a:t>，由 </a:t>
            </a:r>
            <a:r>
              <a:rPr kumimoji="1" lang="en-US" altLang="zh-Hans" b="1" dirty="0">
                <a:solidFill>
                  <a:schemeClr val="tx1"/>
                </a:solidFill>
              </a:rPr>
              <a:t>35%</a:t>
            </a:r>
            <a:r>
              <a:rPr kumimoji="1" lang="zh-Hans" altLang="en-US" dirty="0">
                <a:solidFill>
                  <a:schemeClr val="tx1"/>
                </a:solidFill>
              </a:rPr>
              <a:t> 提升到 </a:t>
            </a:r>
            <a:r>
              <a:rPr kumimoji="1" lang="en-US" altLang="zh-Hans" b="1" dirty="0">
                <a:solidFill>
                  <a:schemeClr val="tx1"/>
                </a:solidFill>
              </a:rPr>
              <a:t>45%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平台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“木星计划”大内容优先完成，并对 </a:t>
            </a:r>
            <a:r>
              <a:rPr kumimoji="1" lang="en-US" altLang="zh-Hans" dirty="0">
                <a:solidFill>
                  <a:schemeClr val="tx1"/>
                </a:solidFill>
              </a:rPr>
              <a:t>UI</a:t>
            </a:r>
            <a:r>
              <a:rPr kumimoji="1" lang="zh-Hans" altLang="en-US" dirty="0">
                <a:solidFill>
                  <a:schemeClr val="tx1"/>
                </a:solidFill>
              </a:rPr>
              <a:t> 组件进行统一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rgbClr val="FF0000"/>
              </a:solidFill>
            </a:endParaRPr>
          </a:p>
          <a:p>
            <a:endParaRPr kumimoji="1" lang="en-US" altLang="zh-Hans" dirty="0">
              <a:solidFill>
                <a:srgbClr val="FF0000"/>
              </a:solidFill>
            </a:endParaRPr>
          </a:p>
          <a:p>
            <a:endParaRPr kumimoji="1" lang="en-US" altLang="zh-Han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Han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118741"/>
      </p:ext>
    </p:extLst>
  </p:cSld>
  <p:clrMapOvr>
    <a:masterClrMapping/>
  </p:clrMapOvr>
  <p:transition spd="slow" advTm="40036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14image58537984">
            <a:extLst>
              <a:ext uri="{FF2B5EF4-FFF2-40B4-BE49-F238E27FC236}">
                <a16:creationId xmlns:a16="http://schemas.microsoft.com/office/drawing/2014/main" id="{D7B9EF7F-F2C3-E94B-AE41-2FEB3FC2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ECFF1F-5DC5-7747-9C1C-43D195B53A24}"/>
              </a:ext>
            </a:extLst>
          </p:cNvPr>
          <p:cNvSpPr txBox="1"/>
          <p:nvPr/>
        </p:nvSpPr>
        <p:spPr>
          <a:xfrm>
            <a:off x="1120140" y="3126973"/>
            <a:ext cx="7208520" cy="14145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Hans" altLang="en-US" sz="4000">
                <a:solidFill>
                  <a:schemeClr val="bg1"/>
                </a:solidFill>
              </a:rPr>
              <a:t> </a:t>
            </a:r>
            <a:r>
              <a:rPr kumimoji="1" lang="en-US" altLang="zh-Hans" sz="4000">
                <a:solidFill>
                  <a:schemeClr val="bg1"/>
                </a:solidFill>
              </a:rPr>
              <a:t>02</a:t>
            </a:r>
            <a:r>
              <a:rPr kumimoji="1" lang="zh-Hans" altLang="en-US" sz="4000">
                <a:solidFill>
                  <a:schemeClr val="bg1"/>
                </a:solidFill>
              </a:rPr>
              <a:t> </a:t>
            </a:r>
            <a:r>
              <a:rPr kumimoji="1" lang="en-US" altLang="zh-Hans" sz="4000">
                <a:solidFill>
                  <a:schemeClr val="bg1"/>
                </a:solidFill>
              </a:rPr>
              <a:t>|</a:t>
            </a:r>
            <a:r>
              <a:rPr kumimoji="1" lang="zh-Hans" altLang="en-US" sz="4000">
                <a:solidFill>
                  <a:schemeClr val="bg1"/>
                </a:solidFill>
              </a:rPr>
              <a:t>  提效</a:t>
            </a:r>
            <a:endParaRPr kumimoji="1" lang="en-US" altLang="zh-Han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76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3"/>
    </mc:Choice>
    <mc:Fallback xmlns="">
      <p:transition spd="slow" advTm="90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43544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800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提效</a:t>
            </a:r>
            <a:r>
              <a:rPr lang="en-US" altLang="zh-Hans" sz="2200" dirty="0"/>
              <a:t>-</a:t>
            </a:r>
            <a:r>
              <a:rPr lang="zh-Hans" altLang="en-US" sz="2200" dirty="0"/>
              <a:t>背景</a:t>
            </a:r>
            <a:endParaRPr lang="zh-CN" altLang="en-US" sz="2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420E73-7C44-7E45-BCD8-B928AD39C023}"/>
              </a:ext>
            </a:extLst>
          </p:cNvPr>
          <p:cNvSpPr txBox="1"/>
          <p:nvPr/>
        </p:nvSpPr>
        <p:spPr>
          <a:xfrm>
            <a:off x="1752600" y="1498600"/>
            <a:ext cx="18473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9C2317-8725-3649-AEED-35E834F898E8}"/>
              </a:ext>
            </a:extLst>
          </p:cNvPr>
          <p:cNvSpPr txBox="1"/>
          <p:nvPr/>
        </p:nvSpPr>
        <p:spPr>
          <a:xfrm>
            <a:off x="595746" y="1269146"/>
            <a:ext cx="2492990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“</a:t>
            </a:r>
            <a:r>
              <a:rPr kumimoji="1" lang="zh-Hans" altLang="en-US" dirty="0">
                <a:solidFill>
                  <a:schemeClr val="tx1"/>
                </a:solidFill>
              </a:rPr>
              <a:t>木星计划</a:t>
            </a:r>
            <a:r>
              <a:rPr kumimoji="1" lang="zh-CN" altLang="en-US" dirty="0">
                <a:solidFill>
                  <a:schemeClr val="tx1"/>
                </a:solidFill>
              </a:rPr>
              <a:t>”</a:t>
            </a:r>
            <a:r>
              <a:rPr kumimoji="1" lang="zh-Hans" altLang="en-US" dirty="0">
                <a:solidFill>
                  <a:schemeClr val="tx1"/>
                </a:solidFill>
              </a:rPr>
              <a:t>结束后，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A7759F-881D-9C4A-A8F4-3FAF1BE1C0C7}"/>
              </a:ext>
            </a:extLst>
          </p:cNvPr>
          <p:cNvSpPr txBox="1"/>
          <p:nvPr/>
        </p:nvSpPr>
        <p:spPr>
          <a:xfrm>
            <a:off x="595746" y="2567928"/>
            <a:ext cx="2069797" cy="621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>
                <a:solidFill>
                  <a:schemeClr val="tx1"/>
                </a:solidFill>
              </a:rPr>
              <a:t>理想效率：</a:t>
            </a:r>
            <a:r>
              <a:rPr kumimoji="1" lang="en-US" altLang="zh-Hans">
                <a:solidFill>
                  <a:schemeClr val="tx1"/>
                </a:solidFill>
              </a:rPr>
              <a:t>	</a:t>
            </a:r>
            <a:r>
              <a:rPr kumimoji="1" lang="en-US" altLang="zh-Hans" sz="2600" b="1">
                <a:solidFill>
                  <a:srgbClr val="FF0000"/>
                </a:solidFill>
              </a:rPr>
              <a:t>x</a:t>
            </a:r>
            <a:r>
              <a:rPr kumimoji="1" lang="zh-Hans" altLang="en-US" sz="2600" b="1">
                <a:solidFill>
                  <a:srgbClr val="FF0000"/>
                </a:solidFill>
              </a:rPr>
              <a:t> </a:t>
            </a:r>
            <a:r>
              <a:rPr kumimoji="1" lang="en-US" altLang="zh-Hans" sz="2600" b="1">
                <a:solidFill>
                  <a:srgbClr val="FF0000"/>
                </a:solidFill>
              </a:rPr>
              <a:t>2</a:t>
            </a:r>
            <a:endParaRPr kumimoji="1" lang="zh-CN" altLang="en-US" sz="2600" b="1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64CECA-18EE-F940-BA72-9D4779430054}"/>
              </a:ext>
            </a:extLst>
          </p:cNvPr>
          <p:cNvSpPr txBox="1"/>
          <p:nvPr/>
        </p:nvSpPr>
        <p:spPr>
          <a:xfrm>
            <a:off x="581891" y="3520163"/>
            <a:ext cx="2369559" cy="621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>
                <a:solidFill>
                  <a:schemeClr val="tx1"/>
                </a:solidFill>
              </a:rPr>
              <a:t>现实效率：</a:t>
            </a:r>
            <a:r>
              <a:rPr kumimoji="1" lang="en-US" altLang="zh-Hans">
                <a:solidFill>
                  <a:schemeClr val="tx1"/>
                </a:solidFill>
              </a:rPr>
              <a:t>	</a:t>
            </a:r>
            <a:r>
              <a:rPr kumimoji="1" lang="en-US" altLang="zh-Hans" sz="2600" b="1">
                <a:solidFill>
                  <a:srgbClr val="FF0000"/>
                </a:solidFill>
              </a:rPr>
              <a:t>x</a:t>
            </a:r>
            <a:r>
              <a:rPr kumimoji="1" lang="zh-Hans" altLang="en-US" sz="2600" b="1">
                <a:solidFill>
                  <a:srgbClr val="FF0000"/>
                </a:solidFill>
              </a:rPr>
              <a:t> </a:t>
            </a:r>
            <a:r>
              <a:rPr kumimoji="1" lang="en-US" altLang="zh-Hans" sz="2600" b="1">
                <a:solidFill>
                  <a:srgbClr val="FF0000"/>
                </a:solidFill>
              </a:rPr>
              <a:t>1.5</a:t>
            </a:r>
            <a:endParaRPr kumimoji="1" lang="zh-CN" altLang="en-US" sz="2600" b="1">
              <a:solidFill>
                <a:srgbClr val="FF0000"/>
              </a:solidFill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E48F7AA-D200-2D48-BD2C-698C5FCAA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418808"/>
              </p:ext>
            </p:extLst>
          </p:nvPr>
        </p:nvGraphicFramePr>
        <p:xfrm>
          <a:off x="3533341" y="1577963"/>
          <a:ext cx="5347855" cy="3793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07510C1-8E1C-DD47-BD1B-222B469F5846}"/>
              </a:ext>
            </a:extLst>
          </p:cNvPr>
          <p:cNvSpPr txBox="1"/>
          <p:nvPr/>
        </p:nvSpPr>
        <p:spPr>
          <a:xfrm>
            <a:off x="384149" y="5704591"/>
            <a:ext cx="18473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24185"/>
      </p:ext>
    </p:extLst>
  </p:cSld>
  <p:clrMapOvr>
    <a:masterClrMapping/>
  </p:clrMapOvr>
  <p:transition spd="slow" advTm="24563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43544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800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提效（</a:t>
            </a:r>
            <a:r>
              <a:rPr lang="en-US" altLang="zh-Hans" sz="2200" dirty="0"/>
              <a:t>1</a:t>
            </a:r>
            <a:r>
              <a:rPr lang="zh-Hans" altLang="en-US" sz="2200" dirty="0"/>
              <a:t>）</a:t>
            </a:r>
            <a:r>
              <a:rPr lang="en-US" altLang="zh-Hans" sz="2200" dirty="0"/>
              <a:t>-</a:t>
            </a:r>
            <a:r>
              <a:rPr lang="zh-Hans" altLang="en-US" sz="2200" dirty="0"/>
              <a:t>现状与问题</a:t>
            </a:r>
            <a:endParaRPr lang="zh-CN" altLang="en-US" sz="2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420E73-7C44-7E45-BCD8-B928AD39C023}"/>
              </a:ext>
            </a:extLst>
          </p:cNvPr>
          <p:cNvSpPr txBox="1"/>
          <p:nvPr/>
        </p:nvSpPr>
        <p:spPr>
          <a:xfrm>
            <a:off x="1752600" y="1498600"/>
            <a:ext cx="18473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9CEC7B-ABF6-4346-8D18-85D6D9713338}"/>
              </a:ext>
            </a:extLst>
          </p:cNvPr>
          <p:cNvSpPr txBox="1"/>
          <p:nvPr/>
        </p:nvSpPr>
        <p:spPr>
          <a:xfrm>
            <a:off x="616870" y="914470"/>
            <a:ext cx="6612708" cy="3259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现状</a:t>
            </a:r>
            <a:r>
              <a:rPr kumimoji="1" lang="zh-Hans" altLang="en-US" dirty="0">
                <a:solidFill>
                  <a:schemeClr val="tx1"/>
                </a:solidFill>
              </a:rPr>
              <a:t>：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打包机构建一次需要 </a:t>
            </a:r>
            <a:r>
              <a:rPr kumimoji="1" lang="en-US" altLang="zh-Hans" b="1" dirty="0">
                <a:solidFill>
                  <a:srgbClr val="FF0000"/>
                </a:solidFill>
              </a:rPr>
              <a:t>38</a:t>
            </a:r>
            <a:r>
              <a:rPr kumimoji="1" lang="zh-Hans" altLang="en-US" dirty="0">
                <a:solidFill>
                  <a:schemeClr val="tx1"/>
                </a:solidFill>
              </a:rPr>
              <a:t> 分钟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随着业务的扩张，项目的不断增长，当前的仓库已达 </a:t>
            </a:r>
            <a:r>
              <a:rPr kumimoji="1" lang="en-US" altLang="zh-Hans" b="1" dirty="0">
                <a:solidFill>
                  <a:srgbClr val="FF0000"/>
                </a:solidFill>
              </a:rPr>
              <a:t>20+</a:t>
            </a:r>
            <a:r>
              <a:rPr kumimoji="1" lang="zh-Hans" altLang="en-US" dirty="0">
                <a:solidFill>
                  <a:schemeClr val="tx1"/>
                </a:solidFill>
              </a:rPr>
              <a:t> 个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  <a:latin typeface="+mn-ea"/>
              </a:rPr>
              <a:t>业务多，</a:t>
            </a:r>
            <a:r>
              <a:rPr kumimoji="1" lang="en-US" altLang="zh-Hans" b="1" dirty="0">
                <a:solidFill>
                  <a:srgbClr val="FF0000"/>
                </a:solidFill>
                <a:latin typeface="+mn-ea"/>
              </a:rPr>
              <a:t> HC</a:t>
            </a:r>
            <a:r>
              <a:rPr kumimoji="1" lang="zh-Hans" altLang="en-US" b="1" dirty="0">
                <a:solidFill>
                  <a:srgbClr val="FF0000"/>
                </a:solidFill>
                <a:latin typeface="+mn-ea"/>
              </a:rPr>
              <a:t> 不变</a:t>
            </a:r>
            <a:r>
              <a:rPr kumimoji="1" lang="zh-Hans" altLang="en-US" dirty="0">
                <a:solidFill>
                  <a:schemeClr val="tx1"/>
                </a:solidFill>
                <a:latin typeface="+mn-ea"/>
              </a:rPr>
              <a:t>的情况下，维护</a:t>
            </a:r>
            <a:r>
              <a:rPr kumimoji="1" lang="en-US" altLang="zh-Han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58</a:t>
            </a:r>
            <a:r>
              <a:rPr kumimoji="1" lang="zh-Hans" altLang="en-US" dirty="0">
                <a:solidFill>
                  <a:schemeClr val="tx1"/>
                </a:solidFill>
                <a:latin typeface="+mn-ea"/>
              </a:rPr>
              <a:t>、安居客</a:t>
            </a:r>
            <a:r>
              <a:rPr kumimoji="1" lang="zh-Hans" altLang="en-US" b="1" dirty="0">
                <a:solidFill>
                  <a:srgbClr val="FF0000"/>
                </a:solidFill>
                <a:latin typeface="+mn-ea"/>
              </a:rPr>
              <a:t>两个平台</a:t>
            </a:r>
            <a:r>
              <a:rPr kumimoji="1" lang="zh-Hans" altLang="en-US" dirty="0">
                <a:solidFill>
                  <a:schemeClr val="tx1"/>
                </a:solidFill>
                <a:latin typeface="+mn-ea"/>
              </a:rPr>
              <a:t>，</a:t>
            </a:r>
            <a:endParaRPr kumimoji="1" lang="en-US" altLang="zh-Hans" b="1" dirty="0">
              <a:solidFill>
                <a:srgbClr val="FF0000"/>
              </a:solidFill>
              <a:latin typeface="+mn-ea"/>
            </a:endParaRPr>
          </a:p>
          <a:p>
            <a:endParaRPr kumimoji="1" lang="en-US" altLang="zh-Hans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77EB4E-9D81-874E-96AC-E7AA19BB1BA6}"/>
              </a:ext>
            </a:extLst>
          </p:cNvPr>
          <p:cNvSpPr txBox="1"/>
          <p:nvPr/>
        </p:nvSpPr>
        <p:spPr>
          <a:xfrm>
            <a:off x="616870" y="3129286"/>
            <a:ext cx="4358886" cy="28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问题</a:t>
            </a:r>
            <a:r>
              <a:rPr kumimoji="1" lang="zh-Hans" altLang="en-US" dirty="0">
                <a:solidFill>
                  <a:schemeClr val="tx1"/>
                </a:solidFill>
              </a:rPr>
              <a:t>：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b="1" dirty="0">
                <a:solidFill>
                  <a:srgbClr val="FF0000"/>
                </a:solidFill>
              </a:rPr>
              <a:t>源码编译</a:t>
            </a:r>
            <a:r>
              <a:rPr kumimoji="1" lang="zh-Hans" altLang="en-US" dirty="0">
                <a:solidFill>
                  <a:schemeClr val="tx1"/>
                </a:solidFill>
              </a:rPr>
              <a:t>，全量编译一次需要 </a:t>
            </a:r>
            <a:r>
              <a:rPr kumimoji="1" lang="en-US" altLang="zh-Hans" b="1" dirty="0">
                <a:solidFill>
                  <a:srgbClr val="FF0000"/>
                </a:solidFill>
              </a:rPr>
              <a:t>20</a:t>
            </a:r>
            <a:r>
              <a:rPr kumimoji="1" lang="zh-Hans" altLang="en-US" dirty="0">
                <a:solidFill>
                  <a:schemeClr val="tx1"/>
                </a:solidFill>
              </a:rPr>
              <a:t> 分钟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Hans" dirty="0">
                <a:solidFill>
                  <a:schemeClr val="tx1"/>
                </a:solidFill>
              </a:rPr>
              <a:t>pod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</a:rPr>
              <a:t>update</a:t>
            </a:r>
            <a:r>
              <a:rPr kumimoji="1" lang="zh-Hans" altLang="en-US" dirty="0">
                <a:solidFill>
                  <a:schemeClr val="tx1"/>
                </a:solidFill>
              </a:rPr>
              <a:t> 为</a:t>
            </a:r>
            <a:r>
              <a:rPr kumimoji="1" lang="zh-Hans" altLang="en-US" b="1" dirty="0">
                <a:solidFill>
                  <a:srgbClr val="FF0000"/>
                </a:solidFill>
              </a:rPr>
              <a:t>全量 </a:t>
            </a:r>
            <a:r>
              <a:rPr kumimoji="1" lang="en-US" altLang="zh-Hans" b="1" dirty="0">
                <a:solidFill>
                  <a:srgbClr val="FF0000"/>
                </a:solidFill>
              </a:rPr>
              <a:t>clone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b="1" dirty="0">
                <a:solidFill>
                  <a:srgbClr val="FF0000"/>
                </a:solidFill>
              </a:rPr>
              <a:t>开发流程</a:t>
            </a:r>
            <a:r>
              <a:rPr kumimoji="1" lang="zh-Hans" altLang="en-US" b="1" dirty="0">
                <a:solidFill>
                  <a:schemeClr val="tx1"/>
                </a:solidFill>
              </a:rPr>
              <a:t>繁琐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b="1" dirty="0">
                <a:solidFill>
                  <a:srgbClr val="FF0000"/>
                </a:solidFill>
              </a:rPr>
              <a:t>平台支撑能力</a:t>
            </a:r>
            <a:r>
              <a:rPr kumimoji="1" lang="zh-Hans" altLang="en-US" b="1" dirty="0">
                <a:solidFill>
                  <a:schemeClr val="tx1"/>
                </a:solidFill>
              </a:rPr>
              <a:t>欠缺</a:t>
            </a:r>
            <a:endParaRPr kumimoji="1" lang="en-US" altLang="zh-Hans" b="1" dirty="0">
              <a:solidFill>
                <a:srgbClr val="FF0000"/>
              </a:solidFill>
            </a:endParaRPr>
          </a:p>
          <a:p>
            <a:endParaRPr kumimoji="1" lang="en-US" altLang="zh-Han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014634"/>
      </p:ext>
    </p:extLst>
  </p:cSld>
  <p:clrMapOvr>
    <a:masterClrMapping/>
  </p:clrMapOvr>
  <p:transition spd="slow" advTm="5217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43544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800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提效（</a:t>
            </a:r>
            <a:r>
              <a:rPr lang="en-US" altLang="zh-Hans" sz="2200" dirty="0"/>
              <a:t>1</a:t>
            </a:r>
            <a:r>
              <a:rPr lang="zh-Hans" altLang="en-US" sz="2200" dirty="0"/>
              <a:t>）</a:t>
            </a:r>
            <a:r>
              <a:rPr lang="en-US" altLang="zh-Hans" sz="2200" dirty="0"/>
              <a:t>-</a:t>
            </a:r>
            <a:r>
              <a:rPr lang="zh-Hans" altLang="en-US" sz="2200" dirty="0"/>
              <a:t>构建速度优化</a:t>
            </a:r>
            <a:endParaRPr lang="zh-CN" altLang="en-US" sz="2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420E73-7C44-7E45-BCD8-B928AD39C023}"/>
              </a:ext>
            </a:extLst>
          </p:cNvPr>
          <p:cNvSpPr txBox="1"/>
          <p:nvPr/>
        </p:nvSpPr>
        <p:spPr>
          <a:xfrm>
            <a:off x="1752600" y="1498600"/>
            <a:ext cx="18473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71883-DCBC-7348-B419-59DD65D7296D}"/>
              </a:ext>
            </a:extLst>
          </p:cNvPr>
          <p:cNvSpPr txBox="1"/>
          <p:nvPr/>
        </p:nvSpPr>
        <p:spPr>
          <a:xfrm>
            <a:off x="448081" y="3617518"/>
            <a:ext cx="6005170" cy="232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过程：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r>
              <a:rPr kumimoji="1" lang="en-US" altLang="zh-Hans" dirty="0">
                <a:solidFill>
                  <a:schemeClr val="tx1"/>
                </a:solidFill>
              </a:rPr>
              <a:t>[1]</a:t>
            </a:r>
            <a:r>
              <a:rPr kumimoji="1" lang="zh-Hans" altLang="en-US" dirty="0">
                <a:solidFill>
                  <a:schemeClr val="tx1"/>
                </a:solidFill>
              </a:rPr>
              <a:t>：将源码 </a:t>
            </a:r>
            <a:r>
              <a:rPr kumimoji="1" lang="en-US" altLang="zh-Hans" dirty="0">
                <a:solidFill>
                  <a:schemeClr val="tx1"/>
                </a:solidFill>
              </a:rPr>
              <a:t>pod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</a:rPr>
              <a:t>link</a:t>
            </a:r>
            <a:r>
              <a:rPr kumimoji="1" lang="zh-Hans" altLang="en-US" dirty="0">
                <a:solidFill>
                  <a:schemeClr val="tx1"/>
                </a:solidFill>
              </a:rPr>
              <a:t> 到</a:t>
            </a:r>
            <a:r>
              <a:rPr kumimoji="1" lang="zh-Hans" altLang="en-US" b="1" dirty="0">
                <a:solidFill>
                  <a:srgbClr val="FF0000"/>
                </a:solidFill>
              </a:rPr>
              <a:t>本地</a:t>
            </a:r>
            <a:r>
              <a:rPr kumimoji="1" lang="zh-Hans" altLang="en-US" dirty="0">
                <a:solidFill>
                  <a:schemeClr val="tx1"/>
                </a:solidFill>
              </a:rPr>
              <a:t>，</a:t>
            </a:r>
            <a:r>
              <a:rPr kumimoji="1" lang="en-US" altLang="zh-Hans" dirty="0" err="1">
                <a:solidFill>
                  <a:schemeClr val="tx1"/>
                </a:solidFill>
              </a:rPr>
              <a:t>git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</a:rPr>
              <a:t>clone</a:t>
            </a:r>
            <a:r>
              <a:rPr kumimoji="1" lang="zh-Hans" altLang="en-US" dirty="0">
                <a:solidFill>
                  <a:schemeClr val="tx1"/>
                </a:solidFill>
              </a:rPr>
              <a:t> 由</a:t>
            </a:r>
            <a:r>
              <a:rPr kumimoji="1" lang="zh-Hans" altLang="en-US" b="1" dirty="0">
                <a:solidFill>
                  <a:srgbClr val="FF0000"/>
                </a:solidFill>
              </a:rPr>
              <a:t>全量</a:t>
            </a:r>
            <a:r>
              <a:rPr kumimoji="1" lang="zh-Hans" altLang="en-US" dirty="0">
                <a:solidFill>
                  <a:schemeClr val="tx1"/>
                </a:solidFill>
              </a:rPr>
              <a:t>转为</a:t>
            </a:r>
            <a:r>
              <a:rPr kumimoji="1" lang="zh-Hans" altLang="en-US" b="1" dirty="0">
                <a:solidFill>
                  <a:srgbClr val="FF0000"/>
                </a:solidFill>
              </a:rPr>
              <a:t>增量</a:t>
            </a:r>
            <a:endParaRPr kumimoji="1" lang="en-US" altLang="zh-Hans" b="1" dirty="0">
              <a:solidFill>
                <a:srgbClr val="FF0000"/>
              </a:solidFill>
            </a:endParaRPr>
          </a:p>
          <a:p>
            <a:r>
              <a:rPr kumimoji="1" lang="en-US" altLang="zh-Hans" dirty="0">
                <a:solidFill>
                  <a:schemeClr val="tx1"/>
                </a:solidFill>
              </a:rPr>
              <a:t>[2]</a:t>
            </a:r>
            <a:r>
              <a:rPr kumimoji="1" lang="zh-Hans" altLang="en-US" dirty="0">
                <a:solidFill>
                  <a:schemeClr val="tx1"/>
                </a:solidFill>
              </a:rPr>
              <a:t>：组件提供</a:t>
            </a:r>
            <a:r>
              <a:rPr kumimoji="1" lang="zh-Hans" altLang="en-US" b="1" dirty="0">
                <a:solidFill>
                  <a:srgbClr val="FF0000"/>
                </a:solidFill>
              </a:rPr>
              <a:t>源码和二进制</a:t>
            </a:r>
            <a:r>
              <a:rPr kumimoji="1" lang="zh-Hans" altLang="en-US" dirty="0">
                <a:solidFill>
                  <a:schemeClr val="tx1"/>
                </a:solidFill>
              </a:rPr>
              <a:t>两种加载方式</a:t>
            </a:r>
            <a:endParaRPr kumimoji="1" lang="zh-CN" altLang="en-US" dirty="0">
              <a:solidFill>
                <a:schemeClr val="tx1"/>
              </a:solidFill>
            </a:endParaRPr>
          </a:p>
          <a:p>
            <a:r>
              <a:rPr kumimoji="1" lang="en-US" altLang="zh-Hans" dirty="0">
                <a:solidFill>
                  <a:schemeClr val="tx1"/>
                </a:solidFill>
              </a:rPr>
              <a:t>[3]</a:t>
            </a:r>
            <a:r>
              <a:rPr kumimoji="1" lang="zh-Hans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>
                <a:solidFill>
                  <a:schemeClr val="tx1"/>
                </a:solidFill>
                <a:sym typeface="Calibri"/>
              </a:rPr>
              <a:t>只生成 </a:t>
            </a:r>
            <a:r>
              <a:rPr lang="en-US" altLang="zh-CN" b="1" dirty="0">
                <a:solidFill>
                  <a:srgbClr val="FF0000"/>
                </a:solidFill>
                <a:sym typeface="Calibri"/>
              </a:rPr>
              <a:t>armv7</a:t>
            </a:r>
            <a:r>
              <a:rPr lang="en-US" altLang="zh-CN" dirty="0">
                <a:solidFill>
                  <a:schemeClr val="tx1"/>
                </a:solidFill>
                <a:sym typeface="Calibri"/>
              </a:rPr>
              <a:t> </a:t>
            </a:r>
            <a:r>
              <a:rPr lang="zh-CN" altLang="en-US" dirty="0">
                <a:solidFill>
                  <a:schemeClr val="tx1"/>
                </a:solidFill>
                <a:sym typeface="Calibri"/>
              </a:rPr>
              <a:t>这种最老的指令集</a:t>
            </a:r>
            <a:endParaRPr kumimoji="1" lang="zh-CN" altLang="en-US" dirty="0">
              <a:solidFill>
                <a:schemeClr val="tx1"/>
              </a:solidFill>
            </a:endParaRPr>
          </a:p>
          <a:p>
            <a:r>
              <a:rPr kumimoji="1" lang="en-US" altLang="zh-Hans" dirty="0">
                <a:solidFill>
                  <a:schemeClr val="tx1"/>
                </a:solidFill>
              </a:rPr>
              <a:t>[4]</a:t>
            </a:r>
            <a:r>
              <a:rPr kumimoji="1" lang="zh-Hans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>
                <a:solidFill>
                  <a:schemeClr val="tx1"/>
                </a:solidFill>
                <a:sym typeface="Calibri"/>
              </a:rPr>
              <a:t>删除</a:t>
            </a:r>
            <a:r>
              <a:rPr lang="zh-CN" altLang="en-US" b="1" dirty="0">
                <a:solidFill>
                  <a:srgbClr val="FF0000"/>
                </a:solidFill>
                <a:sym typeface="Calibri"/>
              </a:rPr>
              <a:t>无用代码</a:t>
            </a:r>
            <a:r>
              <a:rPr lang="zh-CN" altLang="en-US" dirty="0">
                <a:solidFill>
                  <a:schemeClr val="tx1"/>
                </a:solidFill>
                <a:sym typeface="Calibri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sym typeface="Calibri"/>
              </a:rPr>
              <a:t>保留调试信息</a:t>
            </a:r>
            <a:r>
              <a:rPr lang="zh-CN" altLang="en-US" dirty="0">
                <a:solidFill>
                  <a:schemeClr val="tx1"/>
                </a:solidFill>
                <a:sym typeface="Calibri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sym typeface="Calibri"/>
              </a:rPr>
              <a:t>函数内联</a:t>
            </a:r>
            <a:r>
              <a:rPr lang="zh-CN" altLang="en-US" dirty="0">
                <a:solidFill>
                  <a:schemeClr val="tx1"/>
                </a:solidFill>
                <a:sym typeface="Calibri"/>
              </a:rPr>
              <a:t>等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73E4AED-49BA-014D-8945-CCFCAC6F6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16691"/>
              </p:ext>
            </p:extLst>
          </p:nvPr>
        </p:nvGraphicFramePr>
        <p:xfrm>
          <a:off x="512401" y="1107525"/>
          <a:ext cx="7741584" cy="2082995"/>
        </p:xfrm>
        <a:graphic>
          <a:graphicData uri="http://schemas.openxmlformats.org/drawingml/2006/table">
            <a:tbl>
              <a:tblPr firstRow="1" firstCol="1" lastCol="1" bandRow="1">
                <a:tableStyleId>{0660B408-B3CF-4A94-85FC-2B1E0A45F4A2}</a:tableStyleId>
              </a:tblPr>
              <a:tblGrid>
                <a:gridCol w="1935396">
                  <a:extLst>
                    <a:ext uri="{9D8B030D-6E8A-4147-A177-3AD203B41FA5}">
                      <a16:colId xmlns:a16="http://schemas.microsoft.com/office/drawing/2014/main" val="1502606655"/>
                    </a:ext>
                  </a:extLst>
                </a:gridCol>
                <a:gridCol w="1935396">
                  <a:extLst>
                    <a:ext uri="{9D8B030D-6E8A-4147-A177-3AD203B41FA5}">
                      <a16:colId xmlns:a16="http://schemas.microsoft.com/office/drawing/2014/main" val="41997727"/>
                    </a:ext>
                  </a:extLst>
                </a:gridCol>
                <a:gridCol w="1935396">
                  <a:extLst>
                    <a:ext uri="{9D8B030D-6E8A-4147-A177-3AD203B41FA5}">
                      <a16:colId xmlns:a16="http://schemas.microsoft.com/office/drawing/2014/main" val="1735063848"/>
                    </a:ext>
                  </a:extLst>
                </a:gridCol>
                <a:gridCol w="1935396">
                  <a:extLst>
                    <a:ext uri="{9D8B030D-6E8A-4147-A177-3AD203B41FA5}">
                      <a16:colId xmlns:a16="http://schemas.microsoft.com/office/drawing/2014/main" val="1091834223"/>
                    </a:ext>
                  </a:extLst>
                </a:gridCol>
              </a:tblGrid>
              <a:tr h="361119">
                <a:tc>
                  <a:txBody>
                    <a:bodyPr/>
                    <a:lstStyle/>
                    <a:p>
                      <a:pPr algn="ctr"/>
                      <a:r>
                        <a:rPr lang="zh-Hans" altLang="en-US"/>
                        <a:t>序号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/>
                        <a:t>优化方案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/>
                        <a:t>优化后耗时 （</a:t>
                      </a:r>
                      <a:r>
                        <a:rPr lang="en-US" altLang="zh-Hans"/>
                        <a:t>min</a:t>
                      </a:r>
                      <a:r>
                        <a:rPr lang="zh-Hans" altLang="en-US"/>
                        <a:t>）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/>
                        <a:t>时间减少百分比</a:t>
                      </a:r>
                      <a:endParaRPr lang="zh-CN" altLang="en-US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670863"/>
                  </a:ext>
                </a:extLst>
              </a:tr>
              <a:tr h="430469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600" b="1" dirty="0"/>
                        <a:t>pod</a:t>
                      </a:r>
                      <a:r>
                        <a:rPr lang="zh-Hans" altLang="en-US" sz="1600" b="1" dirty="0"/>
                        <a:t> </a:t>
                      </a:r>
                      <a:r>
                        <a:rPr lang="en-US" altLang="zh-Hans" sz="1600" b="1" dirty="0"/>
                        <a:t>link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600" dirty="0"/>
                        <a:t>47.6%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41394"/>
                  </a:ext>
                </a:extLst>
              </a:tr>
              <a:tr h="430469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600" b="1" dirty="0"/>
                        <a:t>源码二进制化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r>
                        <a:rPr lang="en-US" altLang="zh-Hans" sz="1600" dirty="0"/>
                        <a:t>1.3%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983414"/>
                  </a:ext>
                </a:extLst>
              </a:tr>
              <a:tr h="430469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600" b="1" dirty="0"/>
                        <a:t>精简指令集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r>
                        <a:rPr lang="en-US" altLang="zh-Hans" sz="1600" dirty="0"/>
                        <a:t>9%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904426"/>
                  </a:ext>
                </a:extLst>
              </a:tr>
              <a:tr h="430469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600" b="1" dirty="0"/>
                        <a:t>关闭编译优化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r>
                        <a:rPr lang="en-US" altLang="zh-Hans" sz="1600" dirty="0"/>
                        <a:t>.7%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388126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6F04795-4BE2-CC42-A29E-A90869A5C9CB}"/>
              </a:ext>
            </a:extLst>
          </p:cNvPr>
          <p:cNvSpPr txBox="1"/>
          <p:nvPr/>
        </p:nvSpPr>
        <p:spPr>
          <a:xfrm>
            <a:off x="6453252" y="3748149"/>
            <a:ext cx="1800733" cy="2326086"/>
          </a:xfrm>
          <a:prstGeom prst="rect">
            <a:avLst/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效果：</a:t>
            </a:r>
            <a:endParaRPr kumimoji="1" lang="en-US" altLang="zh-Han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之前：</a:t>
            </a:r>
            <a:r>
              <a:rPr kumimoji="1" lang="en-US" altLang="zh-Han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38</a:t>
            </a:r>
            <a:r>
              <a:rPr kumimoji="1" lang="zh-Hans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</a:p>
          <a:p>
            <a:r>
              <a:rPr kumimoji="1" lang="zh-Hans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之后 ：</a:t>
            </a:r>
            <a:r>
              <a:rPr kumimoji="1" lang="en-US" altLang="zh-Han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Hans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</a:p>
          <a:p>
            <a:r>
              <a:rPr kumimoji="1" lang="zh-Hans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下降</a:t>
            </a:r>
            <a:r>
              <a:rPr kumimoji="1" lang="zh-Hans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Han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28</a:t>
            </a:r>
            <a:r>
              <a:rPr kumimoji="1" lang="zh-Hans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</a:p>
          <a:p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624760"/>
      </p:ext>
    </p:extLst>
  </p:cSld>
  <p:clrMapOvr>
    <a:masterClrMapping/>
  </p:clrMapOvr>
  <p:transition spd="slow" advTm="563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3" y="0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提效（</a:t>
            </a:r>
            <a:r>
              <a:rPr lang="en-US" altLang="zh-Hans" sz="2200" dirty="0"/>
              <a:t>2</a:t>
            </a:r>
            <a:r>
              <a:rPr lang="zh-Hans" altLang="en-US" sz="2200" dirty="0"/>
              <a:t>）</a:t>
            </a:r>
            <a:r>
              <a:rPr lang="en-US" altLang="zh-Hans" sz="2200" dirty="0"/>
              <a:t>-</a:t>
            </a:r>
            <a:r>
              <a:rPr lang="zh-Hans" altLang="en-US" sz="2200" dirty="0"/>
              <a:t>现状与问题</a:t>
            </a:r>
            <a:endParaRPr lang="zh-CN" altLang="en-US" sz="2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1F80CF-225C-1C48-99AC-45D43BE42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90" y="886114"/>
            <a:ext cx="8654356" cy="34983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8D0972-8870-544D-ABC0-1CCCB8F8F510}"/>
              </a:ext>
            </a:extLst>
          </p:cNvPr>
          <p:cNvSpPr txBox="1"/>
          <p:nvPr/>
        </p:nvSpPr>
        <p:spPr>
          <a:xfrm>
            <a:off x="420372" y="4457099"/>
            <a:ext cx="3195663" cy="232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现状：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r>
              <a:rPr kumimoji="1" lang="zh-Hans" altLang="en-US" b="1" dirty="0">
                <a:solidFill>
                  <a:srgbClr val="FF0000"/>
                </a:solidFill>
              </a:rPr>
              <a:t>双平台</a:t>
            </a:r>
            <a:r>
              <a:rPr kumimoji="1" lang="zh-Hans" altLang="en-US" dirty="0">
                <a:solidFill>
                  <a:schemeClr val="tx1"/>
                </a:solidFill>
              </a:rPr>
              <a:t>开发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zh-Hans" altLang="en-US" b="1" dirty="0">
                <a:solidFill>
                  <a:srgbClr val="FF0000"/>
                </a:solidFill>
              </a:rPr>
              <a:t>敏捷开发</a:t>
            </a:r>
            <a:r>
              <a:rPr kumimoji="1" lang="zh-Hans" altLang="en-US" dirty="0">
                <a:solidFill>
                  <a:schemeClr val="tx1"/>
                </a:solidFill>
              </a:rPr>
              <a:t>，三周一个版本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安居客、</a:t>
            </a:r>
            <a:r>
              <a:rPr kumimoji="1" lang="en-US" altLang="zh-Hans" dirty="0">
                <a:solidFill>
                  <a:schemeClr val="tx1"/>
                </a:solidFill>
              </a:rPr>
              <a:t>58</a:t>
            </a:r>
            <a:r>
              <a:rPr kumimoji="1" lang="zh-Hans" altLang="en-US" dirty="0">
                <a:solidFill>
                  <a:schemeClr val="tx1"/>
                </a:solidFill>
              </a:rPr>
              <a:t> 测试存在</a:t>
            </a:r>
            <a:r>
              <a:rPr kumimoji="1" lang="zh-Hans" altLang="en-US" b="1" dirty="0">
                <a:solidFill>
                  <a:srgbClr val="FF0000"/>
                </a:solidFill>
              </a:rPr>
              <a:t>时间差</a:t>
            </a:r>
            <a:endParaRPr kumimoji="1" lang="en-US" altLang="zh-Hans" b="1" dirty="0">
              <a:solidFill>
                <a:srgbClr val="FF0000"/>
              </a:solidFill>
            </a:endParaRPr>
          </a:p>
          <a:p>
            <a:endParaRPr kumimoji="1" lang="en-US" altLang="zh-Hans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B1792B-FB7B-A54F-906E-59E73DE6498D}"/>
              </a:ext>
            </a:extLst>
          </p:cNvPr>
          <p:cNvSpPr txBox="1"/>
          <p:nvPr/>
        </p:nvSpPr>
        <p:spPr>
          <a:xfrm>
            <a:off x="4114800" y="4505054"/>
            <a:ext cx="2762295" cy="1859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问题：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r>
              <a:rPr kumimoji="1" lang="en-US" altLang="zh-Hans" dirty="0">
                <a:solidFill>
                  <a:schemeClr val="tx1"/>
                </a:solidFill>
              </a:rPr>
              <a:t>58</a:t>
            </a:r>
            <a:r>
              <a:rPr kumimoji="1" lang="zh-Hans" altLang="en-US" dirty="0">
                <a:solidFill>
                  <a:schemeClr val="tx1"/>
                </a:solidFill>
              </a:rPr>
              <a:t>、安居客环境相互</a:t>
            </a:r>
            <a:r>
              <a:rPr kumimoji="1" lang="zh-Hans" altLang="en-US" b="1" dirty="0">
                <a:solidFill>
                  <a:srgbClr val="FF0000"/>
                </a:solidFill>
              </a:rPr>
              <a:t>切换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开发</a:t>
            </a:r>
            <a:r>
              <a:rPr kumimoji="1" lang="zh-Hans" altLang="en-US" b="1" dirty="0">
                <a:solidFill>
                  <a:srgbClr val="FF0000"/>
                </a:solidFill>
              </a:rPr>
              <a:t>时间重叠</a:t>
            </a:r>
            <a:endParaRPr kumimoji="1" lang="en-US" altLang="zh-Hans" b="1" dirty="0">
              <a:solidFill>
                <a:srgbClr val="FF0000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开发人员、</a:t>
            </a:r>
            <a:r>
              <a:rPr kumimoji="1" lang="en-US" altLang="zh-Hans" dirty="0">
                <a:solidFill>
                  <a:schemeClr val="tx1"/>
                </a:solidFill>
              </a:rPr>
              <a:t>QA</a:t>
            </a:r>
            <a:r>
              <a:rPr kumimoji="1" lang="zh-Hans" altLang="en-US" b="1" dirty="0">
                <a:solidFill>
                  <a:srgbClr val="FF0000"/>
                </a:solidFill>
              </a:rPr>
              <a:t>节奏打断</a:t>
            </a:r>
            <a:endParaRPr kumimoji="1" lang="en-US" altLang="zh-Hans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023949"/>
      </p:ext>
    </p:extLst>
  </p:cSld>
  <p:clrMapOvr>
    <a:masterClrMapping/>
  </p:clrMapOvr>
  <p:transition spd="slow" advTm="18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2.png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 descr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32142" y="6406182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66" name="Shape 166" descr="标题 1"/>
          <p:cNvSpPr/>
          <p:nvPr/>
        </p:nvSpPr>
        <p:spPr>
          <a:xfrm>
            <a:off x="1528" y="334581"/>
            <a:ext cx="822960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800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>
                <a:latin typeface="+mj-ea"/>
              </a:rPr>
              <a:t>  自我介绍</a:t>
            </a:r>
            <a:endParaRPr sz="2200" dirty="0">
              <a:latin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96A1B9-1C33-9048-9F09-EC0CE32375EA}"/>
              </a:ext>
            </a:extLst>
          </p:cNvPr>
          <p:cNvSpPr txBox="1"/>
          <p:nvPr/>
        </p:nvSpPr>
        <p:spPr>
          <a:xfrm>
            <a:off x="180000" y="1008001"/>
            <a:ext cx="8785096" cy="5227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t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姓名</a:t>
            </a:r>
            <a:r>
              <a:rPr lang="zh-Hans" altLang="en-US" dirty="0">
                <a:solidFill>
                  <a:schemeClr val="tx1"/>
                </a:solidFill>
              </a:rPr>
              <a:t>：潘显跃</a:t>
            </a:r>
            <a:endParaRPr lang="en-US" altLang="zh-Hans" dirty="0">
              <a:solidFill>
                <a:schemeClr val="tx1"/>
              </a:solidFill>
            </a:endParaRPr>
          </a:p>
          <a:p>
            <a:r>
              <a:rPr lang="zh-Hans" altLang="en-US" dirty="0">
                <a:solidFill>
                  <a:schemeClr val="tx1"/>
                </a:solidFill>
              </a:rPr>
              <a:t>部门：</a:t>
            </a:r>
            <a:r>
              <a:rPr lang="en-US" altLang="zh-Hans" dirty="0">
                <a:solidFill>
                  <a:schemeClr val="tx1"/>
                </a:solidFill>
              </a:rPr>
              <a:t>AJK</a:t>
            </a:r>
            <a:r>
              <a:rPr lang="zh-Hans" altLang="en-US" dirty="0">
                <a:solidFill>
                  <a:schemeClr val="tx1"/>
                </a:solidFill>
              </a:rPr>
              <a:t>房产技术部</a:t>
            </a:r>
            <a:r>
              <a:rPr lang="en-US" altLang="zh-Hans" dirty="0">
                <a:solidFill>
                  <a:schemeClr val="tx1"/>
                </a:solidFill>
              </a:rPr>
              <a:t>-APP</a:t>
            </a:r>
            <a:r>
              <a:rPr lang="zh-Hans" altLang="en-US" dirty="0">
                <a:solidFill>
                  <a:schemeClr val="tx1"/>
                </a:solidFill>
              </a:rPr>
              <a:t>技术部</a:t>
            </a:r>
            <a:r>
              <a:rPr lang="en-US" altLang="zh-Hans" dirty="0">
                <a:solidFill>
                  <a:schemeClr val="tx1"/>
                </a:solidFill>
              </a:rPr>
              <a:t>-iOS</a:t>
            </a:r>
            <a:r>
              <a:rPr lang="zh-Hans" altLang="en-US" dirty="0">
                <a:solidFill>
                  <a:schemeClr val="tx1"/>
                </a:solidFill>
              </a:rPr>
              <a:t>研发部</a:t>
            </a:r>
            <a:endParaRPr lang="en-US" altLang="zh-Hans" dirty="0">
              <a:solidFill>
                <a:schemeClr val="tx1"/>
              </a:solidFill>
            </a:endParaRPr>
          </a:p>
          <a:p>
            <a:r>
              <a:rPr lang="zh-Hans" altLang="en-US" dirty="0">
                <a:solidFill>
                  <a:schemeClr val="tx1"/>
                </a:solidFill>
              </a:rPr>
              <a:t>经验：</a:t>
            </a:r>
            <a:r>
              <a:rPr lang="en-US" altLang="zh-Hans" dirty="0">
                <a:solidFill>
                  <a:schemeClr val="tx1"/>
                </a:solidFill>
              </a:rPr>
              <a:t>2016</a:t>
            </a:r>
            <a:r>
              <a:rPr lang="zh-Hans" altLang="en-US" dirty="0">
                <a:solidFill>
                  <a:schemeClr val="tx1"/>
                </a:solidFill>
              </a:rPr>
              <a:t>年</a:t>
            </a:r>
            <a:r>
              <a:rPr lang="en-US" altLang="zh-Hans" dirty="0">
                <a:solidFill>
                  <a:schemeClr val="tx1"/>
                </a:solidFill>
              </a:rPr>
              <a:t>3</a:t>
            </a:r>
            <a:r>
              <a:rPr lang="zh-Hans" altLang="en-US" dirty="0">
                <a:solidFill>
                  <a:schemeClr val="tx1"/>
                </a:solidFill>
              </a:rPr>
              <a:t>月</a:t>
            </a:r>
            <a:r>
              <a:rPr lang="en-US" altLang="zh-Hans" dirty="0">
                <a:solidFill>
                  <a:schemeClr val="tx1"/>
                </a:solidFill>
              </a:rPr>
              <a:t>-</a:t>
            </a:r>
            <a:r>
              <a:rPr lang="zh-Hans" altLang="en-US" dirty="0">
                <a:solidFill>
                  <a:schemeClr val="tx1"/>
                </a:solidFill>
              </a:rPr>
              <a:t>至今</a:t>
            </a:r>
            <a:endParaRPr lang="en-US" altLang="zh-Hans" dirty="0">
              <a:solidFill>
                <a:schemeClr val="tx1"/>
              </a:solidFill>
            </a:endParaRPr>
          </a:p>
          <a:p>
            <a:endParaRPr lang="en-US" altLang="zh-Hans" dirty="0">
              <a:solidFill>
                <a:schemeClr val="tx1"/>
              </a:solidFill>
            </a:endParaRPr>
          </a:p>
          <a:p>
            <a:r>
              <a:rPr lang="zh-Hans" altLang="en-US" dirty="0">
                <a:solidFill>
                  <a:schemeClr val="tx1"/>
                </a:solidFill>
              </a:rPr>
              <a:t>工作职责：大内容业务线负责人、业务沟通决策</a:t>
            </a:r>
            <a:endParaRPr lang="en-US" altLang="zh-Hans" dirty="0">
              <a:solidFill>
                <a:schemeClr val="tx1"/>
              </a:solidFill>
            </a:endParaRPr>
          </a:p>
          <a:p>
            <a:r>
              <a:rPr lang="en-US" altLang="zh-Hans" dirty="0">
                <a:solidFill>
                  <a:schemeClr val="tx1"/>
                </a:solidFill>
              </a:rPr>
              <a:t>		</a:t>
            </a:r>
            <a:r>
              <a:rPr lang="zh-Hans" altLang="en-US" dirty="0">
                <a:solidFill>
                  <a:schemeClr val="tx1"/>
                </a:solidFill>
              </a:rPr>
              <a:t>   平台基础组件开发与设计</a:t>
            </a:r>
            <a:endParaRPr lang="en-US" altLang="zh-Hans" dirty="0">
              <a:solidFill>
                <a:schemeClr val="tx1"/>
              </a:solidFill>
            </a:endParaRPr>
          </a:p>
          <a:p>
            <a:endParaRPr lang="en-US" altLang="zh-Hans" dirty="0">
              <a:solidFill>
                <a:schemeClr val="tx1"/>
              </a:solidFill>
            </a:endParaRPr>
          </a:p>
          <a:p>
            <a:r>
              <a:rPr lang="zh-Hans" altLang="en-US" dirty="0">
                <a:solidFill>
                  <a:schemeClr val="tx1"/>
                </a:solidFill>
              </a:rPr>
              <a:t>当前职级：</a:t>
            </a:r>
            <a:r>
              <a:rPr lang="en-US" altLang="zh-Hans" dirty="0">
                <a:solidFill>
                  <a:schemeClr val="tx1"/>
                </a:solidFill>
              </a:rPr>
              <a:t>T5</a:t>
            </a:r>
          </a:p>
          <a:p>
            <a:r>
              <a:rPr lang="zh-Hans" altLang="en-US" dirty="0">
                <a:solidFill>
                  <a:schemeClr val="tx1"/>
                </a:solidFill>
              </a:rPr>
              <a:t>晋升职级：</a:t>
            </a:r>
            <a:r>
              <a:rPr lang="en-US" altLang="zh-Hans" dirty="0">
                <a:solidFill>
                  <a:schemeClr val="tx1"/>
                </a:solidFill>
              </a:rPr>
              <a:t>T6</a:t>
            </a:r>
          </a:p>
          <a:p>
            <a:endParaRPr lang="en-US" altLang="zh-Hans" dirty="0">
              <a:solidFill>
                <a:schemeClr val="tx1"/>
              </a:solidFill>
            </a:endParaRPr>
          </a:p>
          <a:p>
            <a:endParaRPr lang="en-US" altLang="zh-Han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1825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3" y="0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提效（</a:t>
            </a:r>
            <a:r>
              <a:rPr lang="en-US" altLang="zh-Hans" sz="2200" dirty="0"/>
              <a:t>2</a:t>
            </a:r>
            <a:r>
              <a:rPr lang="zh-Hans" altLang="en-US" sz="2200" dirty="0"/>
              <a:t>）</a:t>
            </a:r>
            <a:r>
              <a:rPr lang="en-US" altLang="zh-Hans" sz="2200" dirty="0"/>
              <a:t>-</a:t>
            </a:r>
            <a:r>
              <a:rPr lang="zh-Hans" altLang="en-US" sz="2200" dirty="0"/>
              <a:t>打包优化</a:t>
            </a:r>
            <a:endParaRPr lang="zh-CN" altLang="en-US" sz="22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22AD76-D340-6F4A-B888-1399C2EF297C}"/>
              </a:ext>
            </a:extLst>
          </p:cNvPr>
          <p:cNvGrpSpPr/>
          <p:nvPr/>
        </p:nvGrpSpPr>
        <p:grpSpPr>
          <a:xfrm>
            <a:off x="1891056" y="1399309"/>
            <a:ext cx="5007971" cy="1059873"/>
            <a:chOff x="1891056" y="1399309"/>
            <a:chExt cx="5007971" cy="105987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F3055D-BAA3-7A42-8D99-5C393C3082C8}"/>
                </a:ext>
              </a:extLst>
            </p:cNvPr>
            <p:cNvSpPr/>
            <p:nvPr/>
          </p:nvSpPr>
          <p:spPr>
            <a:xfrm>
              <a:off x="2798618" y="1399309"/>
              <a:ext cx="1316182" cy="7065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Hans" altLang="en-US" sz="1400" dirty="0">
                  <a:latin typeface="+mn-ea"/>
                </a:rPr>
                <a:t>安居客</a:t>
              </a:r>
              <a:endParaRPr kumimoji="1" lang="en-US" altLang="zh-Hans" sz="1400" dirty="0">
                <a:latin typeface="+mn-ea"/>
              </a:endParaRPr>
            </a:p>
            <a:p>
              <a:pPr algn="ctr"/>
              <a:r>
                <a:rPr kumimoji="1" lang="zh-Hans" altLang="en-US" sz="1400" dirty="0">
                  <a:latin typeface="+mn-ea"/>
                </a:rPr>
                <a:t> 壳工程</a:t>
              </a:r>
              <a:endParaRPr kumimoji="1" lang="zh-CN" altLang="en-US" sz="1400" dirty="0">
                <a:latin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6DF72E1-EBB1-3A42-9302-7862BB2031B6}"/>
                </a:ext>
              </a:extLst>
            </p:cNvPr>
            <p:cNvSpPr/>
            <p:nvPr/>
          </p:nvSpPr>
          <p:spPr>
            <a:xfrm>
              <a:off x="4654769" y="1399309"/>
              <a:ext cx="1316182" cy="70658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Hans" altLang="en-US" sz="1400" dirty="0">
                  <a:latin typeface="+mn-ea"/>
                </a:rPr>
                <a:t>安居客 </a:t>
              </a:r>
              <a:endParaRPr kumimoji="1" lang="en-US" altLang="zh-Hans" sz="1400" dirty="0">
                <a:latin typeface="+mn-ea"/>
              </a:endParaRPr>
            </a:p>
            <a:p>
              <a:pPr algn="ctr"/>
              <a:r>
                <a:rPr kumimoji="1" lang="zh-Hans" altLang="en-US" sz="1400" dirty="0">
                  <a:latin typeface="+mn-ea"/>
                </a:rPr>
                <a:t>内测包</a:t>
              </a:r>
              <a:endParaRPr kumimoji="1" lang="zh-CN" altLang="en-US" sz="1400" dirty="0">
                <a:latin typeface="+mn-ea"/>
              </a:endParaRPr>
            </a:p>
          </p:txBody>
        </p: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1CCF9C5E-990C-7F4D-B473-6F47BF7163F4}"/>
                </a:ext>
              </a:extLst>
            </p:cNvPr>
            <p:cNvCxnSpPr/>
            <p:nvPr/>
          </p:nvCxnSpPr>
          <p:spPr>
            <a:xfrm flipV="1">
              <a:off x="1891056" y="1752600"/>
              <a:ext cx="907562" cy="70658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77A9EB77-459A-0C43-8AD1-7FCC3B3ACA81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1752600"/>
              <a:ext cx="539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肘形连接符 26">
              <a:extLst>
                <a:ext uri="{FF2B5EF4-FFF2-40B4-BE49-F238E27FC236}">
                  <a16:creationId xmlns:a16="http://schemas.microsoft.com/office/drawing/2014/main" id="{625B6F2D-3583-A04C-A1B7-18171C6EEC43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5970951" y="1752600"/>
              <a:ext cx="928076" cy="70658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8946A4D-BFE6-B045-828B-FD2E38E34FB8}"/>
              </a:ext>
            </a:extLst>
          </p:cNvPr>
          <p:cNvSpPr/>
          <p:nvPr/>
        </p:nvSpPr>
        <p:spPr>
          <a:xfrm>
            <a:off x="568036" y="2105891"/>
            <a:ext cx="1316182" cy="706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Hans" altLang="en-US" sz="1400" dirty="0">
                <a:latin typeface="+mn-ea"/>
              </a:rPr>
              <a:t>打包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18DF4E-72AE-5F4D-9A01-4025717721F0}"/>
              </a:ext>
            </a:extLst>
          </p:cNvPr>
          <p:cNvSpPr/>
          <p:nvPr/>
        </p:nvSpPr>
        <p:spPr>
          <a:xfrm>
            <a:off x="6899027" y="2105891"/>
            <a:ext cx="1316182" cy="706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latin typeface="+mn-ea"/>
              </a:rPr>
              <a:t>B</a:t>
            </a:r>
            <a:r>
              <a:rPr kumimoji="1" lang="en-US" altLang="zh-Hans" sz="1400" dirty="0" err="1">
                <a:latin typeface="+mn-ea"/>
              </a:rPr>
              <a:t>erial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9BF896-36B0-E141-BCA3-4C1F4FBCB130}"/>
              </a:ext>
            </a:extLst>
          </p:cNvPr>
          <p:cNvGrpSpPr/>
          <p:nvPr/>
        </p:nvGrpSpPr>
        <p:grpSpPr>
          <a:xfrm>
            <a:off x="1884218" y="2459182"/>
            <a:ext cx="5014809" cy="1129146"/>
            <a:chOff x="1884218" y="2459182"/>
            <a:chExt cx="5014809" cy="11291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23E083B-E7DB-724A-AD62-C2883D14CD4C}"/>
                </a:ext>
              </a:extLst>
            </p:cNvPr>
            <p:cNvSpPr/>
            <p:nvPr/>
          </p:nvSpPr>
          <p:spPr>
            <a:xfrm>
              <a:off x="2798618" y="2867760"/>
              <a:ext cx="1316182" cy="7065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s" sz="1400" dirty="0">
                  <a:latin typeface="+mn-ea"/>
                </a:rPr>
                <a:t>58</a:t>
              </a:r>
            </a:p>
            <a:p>
              <a:pPr algn="ctr"/>
              <a:r>
                <a:rPr kumimoji="1" lang="zh-Hans" altLang="en-US" sz="1400" dirty="0">
                  <a:latin typeface="+mn-ea"/>
                </a:rPr>
                <a:t>壳工程</a:t>
              </a:r>
              <a:endParaRPr kumimoji="1" lang="zh-CN" altLang="en-US" sz="1400" dirty="0">
                <a:latin typeface="+mn-ea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1CCA808-CD08-444A-AB42-B0673850E56D}"/>
                </a:ext>
              </a:extLst>
            </p:cNvPr>
            <p:cNvGrpSpPr/>
            <p:nvPr/>
          </p:nvGrpSpPr>
          <p:grpSpPr>
            <a:xfrm>
              <a:off x="1884218" y="2459182"/>
              <a:ext cx="5014809" cy="1129146"/>
              <a:chOff x="1884218" y="2459182"/>
              <a:chExt cx="5014809" cy="1129146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8F8BF49-5FD4-FC48-A30B-02A90E784B08}"/>
                  </a:ext>
                </a:extLst>
              </p:cNvPr>
              <p:cNvSpPr/>
              <p:nvPr/>
            </p:nvSpPr>
            <p:spPr>
              <a:xfrm>
                <a:off x="4654769" y="2881746"/>
                <a:ext cx="1316182" cy="70658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1400" dirty="0">
                    <a:latin typeface="+mn-ea"/>
                  </a:rPr>
                  <a:t>58</a:t>
                </a:r>
              </a:p>
              <a:p>
                <a:pPr algn="ctr"/>
                <a:r>
                  <a:rPr kumimoji="1" lang="zh-Hans" altLang="en-US" sz="1400" dirty="0">
                    <a:latin typeface="+mn-ea"/>
                  </a:rPr>
                  <a:t>内测包</a:t>
                </a:r>
                <a:endParaRPr kumimoji="1" lang="zh-CN" altLang="en-US" sz="1400" dirty="0">
                  <a:latin typeface="+mn-ea"/>
                </a:endParaRPr>
              </a:p>
            </p:txBody>
          </p:sp>
          <p:cxnSp>
            <p:nvCxnSpPr>
              <p:cNvPr id="12" name="肘形连接符 11">
                <a:extLst>
                  <a:ext uri="{FF2B5EF4-FFF2-40B4-BE49-F238E27FC236}">
                    <a16:creationId xmlns:a16="http://schemas.microsoft.com/office/drawing/2014/main" id="{A14190B0-AA3E-0E43-A423-DFCC47D32900}"/>
                  </a:ext>
                </a:extLst>
              </p:cNvPr>
              <p:cNvCxnSpPr/>
              <p:nvPr/>
            </p:nvCxnSpPr>
            <p:spPr>
              <a:xfrm>
                <a:off x="1884218" y="2459182"/>
                <a:ext cx="914400" cy="77585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195B16B5-C6AA-2542-B238-1C3F06F5A425}"/>
                  </a:ext>
                </a:extLst>
              </p:cNvPr>
              <p:cNvCxnSpPr/>
              <p:nvPr/>
            </p:nvCxnSpPr>
            <p:spPr>
              <a:xfrm>
                <a:off x="4114800" y="3235037"/>
                <a:ext cx="5399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肘形连接符 28">
                <a:extLst>
                  <a:ext uri="{FF2B5EF4-FFF2-40B4-BE49-F238E27FC236}">
                    <a16:creationId xmlns:a16="http://schemas.microsoft.com/office/drawing/2014/main" id="{002DDC9F-8550-C14F-A763-3E147959A41F}"/>
                  </a:ext>
                </a:extLst>
              </p:cNvPr>
              <p:cNvCxnSpPr>
                <a:stCxn id="9" idx="3"/>
              </p:cNvCxnSpPr>
              <p:nvPr/>
            </p:nvCxnSpPr>
            <p:spPr>
              <a:xfrm flipV="1">
                <a:off x="5970951" y="2459182"/>
                <a:ext cx="928076" cy="77585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086B7CE9-F21F-4341-B222-B5DD053D3BDD}"/>
              </a:ext>
            </a:extLst>
          </p:cNvPr>
          <p:cNvSpPr txBox="1"/>
          <p:nvPr/>
        </p:nvSpPr>
        <p:spPr>
          <a:xfrm>
            <a:off x="568036" y="3914578"/>
            <a:ext cx="724592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方案：</a:t>
            </a:r>
            <a:r>
              <a:rPr kumimoji="1" lang="zh-Hans" altLang="en-US" dirty="0">
                <a:solidFill>
                  <a:schemeClr val="tx1"/>
                </a:solidFill>
              </a:rPr>
              <a:t>默认平台底层一致的情况下，同时输出安居客和</a:t>
            </a:r>
            <a:r>
              <a:rPr kumimoji="1" lang="en-US" altLang="zh-Hans" dirty="0">
                <a:solidFill>
                  <a:schemeClr val="tx1"/>
                </a:solidFill>
              </a:rPr>
              <a:t>58</a:t>
            </a:r>
            <a:r>
              <a:rPr kumimoji="1" lang="zh-Hans" altLang="en-US" b="1" dirty="0">
                <a:solidFill>
                  <a:srgbClr val="FF0000"/>
                </a:solidFill>
              </a:rPr>
              <a:t>两个内测包</a:t>
            </a:r>
            <a:endParaRPr kumimoji="1" lang="en-US" altLang="zh-Hans" b="1" dirty="0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9DDA2B-D2DA-E847-890A-C6E561830AED}"/>
              </a:ext>
            </a:extLst>
          </p:cNvPr>
          <p:cNvSpPr txBox="1"/>
          <p:nvPr/>
        </p:nvSpPr>
        <p:spPr>
          <a:xfrm>
            <a:off x="567678" y="4668975"/>
            <a:ext cx="7245928" cy="232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最终：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解决</a:t>
            </a:r>
            <a:r>
              <a:rPr kumimoji="1" lang="zh-Hans" altLang="en-US" b="1" dirty="0">
                <a:solidFill>
                  <a:srgbClr val="FF0000"/>
                </a:solidFill>
              </a:rPr>
              <a:t>时间差</a:t>
            </a:r>
            <a:r>
              <a:rPr kumimoji="1" lang="zh-Hans" altLang="en-US" dirty="0">
                <a:solidFill>
                  <a:schemeClr val="tx1"/>
                </a:solidFill>
              </a:rPr>
              <a:t>的问题，提升了工作效率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en-US" altLang="zh-Hans" dirty="0">
                <a:solidFill>
                  <a:schemeClr val="tx1"/>
                </a:solidFill>
              </a:rPr>
              <a:t>QA</a:t>
            </a:r>
            <a:r>
              <a:rPr kumimoji="1" lang="zh-Hans" altLang="en-US" dirty="0">
                <a:solidFill>
                  <a:schemeClr val="tx1"/>
                </a:solidFill>
              </a:rPr>
              <a:t> 可以在</a:t>
            </a:r>
            <a:r>
              <a:rPr kumimoji="1" lang="zh-Hans" altLang="en-US" b="1" dirty="0">
                <a:solidFill>
                  <a:srgbClr val="FF0000"/>
                </a:solidFill>
              </a:rPr>
              <a:t>同一时间</a:t>
            </a:r>
            <a:r>
              <a:rPr kumimoji="1" lang="zh-Hans" altLang="en-US" dirty="0">
                <a:solidFill>
                  <a:schemeClr val="tx1"/>
                </a:solidFill>
              </a:rPr>
              <a:t>节点</a:t>
            </a:r>
            <a:r>
              <a:rPr kumimoji="1" lang="zh-Hans" altLang="en-US" b="1" dirty="0">
                <a:solidFill>
                  <a:srgbClr val="FF0000"/>
                </a:solidFill>
              </a:rPr>
              <a:t>测试两个平台</a:t>
            </a:r>
            <a:r>
              <a:rPr kumimoji="1" lang="zh-Hans" altLang="en-US" dirty="0">
                <a:solidFill>
                  <a:schemeClr val="tx1"/>
                </a:solidFill>
              </a:rPr>
              <a:t>，仅需回归测试即可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开发</a:t>
            </a:r>
            <a:r>
              <a:rPr kumimoji="1" lang="zh-Hans" altLang="en-US" b="1" dirty="0">
                <a:solidFill>
                  <a:srgbClr val="FF0000"/>
                </a:solidFill>
              </a:rPr>
              <a:t>避免</a:t>
            </a:r>
            <a:r>
              <a:rPr kumimoji="1" lang="zh-Hans" altLang="en-US" dirty="0">
                <a:solidFill>
                  <a:schemeClr val="tx1"/>
                </a:solidFill>
              </a:rPr>
              <a:t>两个环节平台互相</a:t>
            </a:r>
            <a:r>
              <a:rPr kumimoji="1" lang="zh-Hans" altLang="en-US" b="1" dirty="0">
                <a:solidFill>
                  <a:srgbClr val="FF0000"/>
                </a:solidFill>
              </a:rPr>
              <a:t>切换</a:t>
            </a:r>
            <a:r>
              <a:rPr kumimoji="1" lang="zh-Hans" altLang="en-US" dirty="0">
                <a:solidFill>
                  <a:schemeClr val="tx1"/>
                </a:solidFill>
              </a:rPr>
              <a:t>的问题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5933794"/>
      </p:ext>
    </p:extLst>
  </p:cSld>
  <p:clrMapOvr>
    <a:masterClrMapping/>
  </p:clrMapOvr>
  <p:transition spd="slow" advTm="278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4602" y="10885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21</a:t>
            </a:fld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提效（</a:t>
            </a:r>
            <a:r>
              <a:rPr lang="en-US" altLang="zh-Hans" sz="2200" dirty="0"/>
              <a:t>3</a:t>
            </a:r>
            <a:r>
              <a:rPr lang="zh-Hans" altLang="en-US" sz="2200" dirty="0"/>
              <a:t>）</a:t>
            </a:r>
            <a:r>
              <a:rPr lang="en-US" altLang="zh-Hans" sz="2200" dirty="0"/>
              <a:t>-</a:t>
            </a:r>
            <a:r>
              <a:rPr lang="zh-Hans" altLang="en-US" sz="2200" dirty="0"/>
              <a:t>平台能力扩展</a:t>
            </a:r>
            <a:endParaRPr lang="zh-CN" altLang="en-US" sz="2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6466C-874C-FC49-A533-450CA7FDD047}"/>
              </a:ext>
            </a:extLst>
          </p:cNvPr>
          <p:cNvSpPr txBox="1"/>
          <p:nvPr/>
        </p:nvSpPr>
        <p:spPr>
          <a:xfrm>
            <a:off x="796424" y="4629890"/>
            <a:ext cx="6034024" cy="2792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 err="1">
                <a:solidFill>
                  <a:schemeClr val="tx1"/>
                </a:solidFill>
              </a:rPr>
              <a:t>Git</a:t>
            </a:r>
            <a:r>
              <a:rPr lang="en-US" altLang="zh-Hans" b="1" dirty="0">
                <a:solidFill>
                  <a:schemeClr val="tx1"/>
                </a:solidFill>
              </a:rPr>
              <a:t>-repo</a:t>
            </a:r>
            <a:r>
              <a:rPr kumimoji="1" lang="zh-Hans" altLang="en-US" dirty="0">
                <a:solidFill>
                  <a:schemeClr val="tx1"/>
                </a:solidFill>
              </a:rPr>
              <a:t>： 多仓库管理工具，解决</a:t>
            </a:r>
            <a:r>
              <a:rPr kumimoji="1" lang="zh-Hans" altLang="en-US" b="1" dirty="0">
                <a:solidFill>
                  <a:srgbClr val="FF0000"/>
                </a:solidFill>
              </a:rPr>
              <a:t>仓库多</a:t>
            </a:r>
            <a:r>
              <a:rPr kumimoji="1" lang="zh-Hans" altLang="en-US" dirty="0">
                <a:solidFill>
                  <a:schemeClr val="tx1"/>
                </a:solidFill>
              </a:rPr>
              <a:t>、</a:t>
            </a:r>
            <a:r>
              <a:rPr kumimoji="1" lang="zh-Hans" altLang="en-US" b="1" dirty="0">
                <a:solidFill>
                  <a:srgbClr val="FF0000"/>
                </a:solidFill>
              </a:rPr>
              <a:t>易出错</a:t>
            </a:r>
            <a:r>
              <a:rPr kumimoji="1" lang="zh-Hans" altLang="en-US" dirty="0">
                <a:solidFill>
                  <a:schemeClr val="tx1"/>
                </a:solidFill>
              </a:rPr>
              <a:t>的问题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lang="en-US" altLang="zh-Hans" b="1" dirty="0" err="1">
                <a:solidFill>
                  <a:schemeClr val="tx1"/>
                </a:solidFill>
              </a:rPr>
              <a:t>OCLint</a:t>
            </a:r>
            <a:r>
              <a:rPr lang="zh-Hans" altLang="en-US" dirty="0">
                <a:solidFill>
                  <a:schemeClr val="tx1"/>
                </a:solidFill>
              </a:rPr>
              <a:t>：代码扫描，提前</a:t>
            </a:r>
            <a:r>
              <a:rPr lang="zh-Hans" altLang="en-US" b="1" dirty="0">
                <a:solidFill>
                  <a:srgbClr val="FF0000"/>
                </a:solidFill>
              </a:rPr>
              <a:t>发现风险</a:t>
            </a:r>
            <a:endParaRPr lang="en-US" altLang="zh-Hans" b="1" dirty="0">
              <a:solidFill>
                <a:srgbClr val="FF0000"/>
              </a:solidFill>
            </a:endParaRPr>
          </a:p>
          <a:p>
            <a:r>
              <a:rPr lang="en-US" altLang="zh-CN" b="1" dirty="0" err="1">
                <a:solidFill>
                  <a:schemeClr val="tx1"/>
                </a:solidFill>
              </a:rPr>
              <a:t>fastlane</a:t>
            </a:r>
            <a:r>
              <a:rPr lang="zh-Hans" altLang="en-US" dirty="0">
                <a:solidFill>
                  <a:schemeClr val="tx1"/>
                </a:solidFill>
              </a:rPr>
              <a:t>：</a:t>
            </a:r>
            <a:r>
              <a:rPr lang="zh-Hans" altLang="en-US" b="1" dirty="0">
                <a:solidFill>
                  <a:srgbClr val="FF0000"/>
                </a:solidFill>
              </a:rPr>
              <a:t>自动化</a:t>
            </a:r>
            <a:r>
              <a:rPr lang="zh-Hans" altLang="en-US" dirty="0">
                <a:solidFill>
                  <a:schemeClr val="tx1"/>
                </a:solidFill>
              </a:rPr>
              <a:t>构建并发布</a:t>
            </a:r>
            <a:r>
              <a:rPr lang="en-US" altLang="zh-Hans" dirty="0">
                <a:solidFill>
                  <a:schemeClr val="tx1"/>
                </a:solidFill>
              </a:rPr>
              <a:t>APP</a:t>
            </a:r>
          </a:p>
          <a:p>
            <a:r>
              <a:rPr lang="en-US" altLang="zh-Hans" b="1" dirty="0">
                <a:solidFill>
                  <a:schemeClr val="tx1"/>
                </a:solidFill>
              </a:rPr>
              <a:t>[</a:t>
            </a:r>
            <a:r>
              <a:rPr lang="zh-Hans" altLang="en-US" b="1" dirty="0">
                <a:solidFill>
                  <a:schemeClr val="tx1"/>
                </a:solidFill>
              </a:rPr>
              <a:t>后续</a:t>
            </a:r>
            <a:r>
              <a:rPr lang="en-US" altLang="zh-Hans" b="1" dirty="0">
                <a:solidFill>
                  <a:schemeClr val="tx1"/>
                </a:solidFill>
              </a:rPr>
              <a:t>]</a:t>
            </a:r>
            <a:r>
              <a:rPr lang="zh-Hans" altLang="en-US" dirty="0">
                <a:solidFill>
                  <a:schemeClr val="tx1"/>
                </a:solidFill>
              </a:rPr>
              <a:t>：扩展更多的功能</a:t>
            </a:r>
            <a:endParaRPr lang="zh-CN" altLang="en-U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chemeClr val="tx1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09D9E49-11C6-A74B-8779-99AB64BF57E8}"/>
              </a:ext>
            </a:extLst>
          </p:cNvPr>
          <p:cNvGrpSpPr/>
          <p:nvPr/>
        </p:nvGrpSpPr>
        <p:grpSpPr>
          <a:xfrm>
            <a:off x="1632854" y="975921"/>
            <a:ext cx="5747659" cy="3537677"/>
            <a:chOff x="1632854" y="975921"/>
            <a:chExt cx="5747659" cy="3537677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97D05B45-6B86-B741-BB8D-6B3312F8038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3488898"/>
                </p:ext>
              </p:extLst>
            </p:nvPr>
          </p:nvGraphicFramePr>
          <p:xfrm>
            <a:off x="1632854" y="975921"/>
            <a:ext cx="5747659" cy="353767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D79C8C3-6A35-A844-B296-72633039AC78}"/>
                </a:ext>
              </a:extLst>
            </p:cNvPr>
            <p:cNvSpPr txBox="1"/>
            <p:nvPr/>
          </p:nvSpPr>
          <p:spPr>
            <a:xfrm>
              <a:off x="3310049" y="1868576"/>
              <a:ext cx="1117614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Git</a:t>
              </a:r>
              <a:r>
                <a:rPr lang="en-US" altLang="zh-Han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-repo</a:t>
              </a:r>
              <a:endPara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355765"/>
      </p:ext>
    </p:extLst>
  </p:cSld>
  <p:clrMapOvr>
    <a:masterClrMapping/>
  </p:clrMapOvr>
  <p:transition spd="slow" advTm="27853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" y="-10886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提效</a:t>
            </a:r>
            <a:r>
              <a:rPr lang="en-US" altLang="zh-Hans" sz="2200" dirty="0"/>
              <a:t>-</a:t>
            </a:r>
            <a:r>
              <a:rPr lang="zh-Hans" altLang="en-US" sz="2200" dirty="0"/>
              <a:t>最终成果</a:t>
            </a:r>
            <a:endParaRPr lang="zh-CN" altLang="en-US" sz="2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EBBD72-DE84-7347-BBD4-33CB46F75676}"/>
              </a:ext>
            </a:extLst>
          </p:cNvPr>
          <p:cNvSpPr txBox="1"/>
          <p:nvPr/>
        </p:nvSpPr>
        <p:spPr>
          <a:xfrm>
            <a:off x="319557" y="918270"/>
            <a:ext cx="7797600" cy="9328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chemeClr val="tx1"/>
                </a:solidFill>
              </a:rPr>
              <a:t>开发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b="1" dirty="0">
                <a:solidFill>
                  <a:srgbClr val="FF0000"/>
                </a:solidFill>
              </a:rPr>
              <a:t>全量编译</a:t>
            </a:r>
            <a:r>
              <a:rPr kumimoji="1" lang="zh-Hans" altLang="en-US" dirty="0">
                <a:solidFill>
                  <a:schemeClr val="tx1"/>
                </a:solidFill>
              </a:rPr>
              <a:t>时间缩短至 </a:t>
            </a:r>
            <a:r>
              <a:rPr kumimoji="1" lang="en-US" altLang="zh-Hans" b="1" dirty="0">
                <a:solidFill>
                  <a:srgbClr val="FF0000"/>
                </a:solidFill>
              </a:rPr>
              <a:t>13</a:t>
            </a:r>
            <a:r>
              <a:rPr kumimoji="1" lang="zh-Hans" altLang="en-US" dirty="0">
                <a:solidFill>
                  <a:schemeClr val="tx1"/>
                </a:solidFill>
              </a:rPr>
              <a:t> 分钟，编译一次减少 </a:t>
            </a:r>
            <a:r>
              <a:rPr kumimoji="1" lang="en-US" altLang="zh-Hans" b="1" dirty="0">
                <a:solidFill>
                  <a:srgbClr val="FF0000"/>
                </a:solidFill>
              </a:rPr>
              <a:t>7</a:t>
            </a:r>
            <a:r>
              <a:rPr kumimoji="1" lang="zh-Hans" altLang="en-US" dirty="0">
                <a:solidFill>
                  <a:schemeClr val="tx1"/>
                </a:solidFill>
              </a:rPr>
              <a:t> 分钟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开发</a:t>
            </a:r>
            <a:r>
              <a:rPr kumimoji="1" lang="zh-Hans" altLang="en-US" b="1" dirty="0">
                <a:solidFill>
                  <a:srgbClr val="FF0000"/>
                </a:solidFill>
              </a:rPr>
              <a:t>流程优化</a:t>
            </a:r>
            <a:r>
              <a:rPr kumimoji="1" lang="zh-Hans" altLang="en-US" dirty="0">
                <a:solidFill>
                  <a:schemeClr val="tx1"/>
                </a:solidFill>
              </a:rPr>
              <a:t>，最小粒度 运行安居客，并支持源码、二进制和本地切换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流程</a:t>
            </a:r>
            <a:r>
              <a:rPr kumimoji="1" lang="zh-Hans" altLang="en-US" b="1" dirty="0">
                <a:solidFill>
                  <a:srgbClr val="FF0000"/>
                </a:solidFill>
              </a:rPr>
              <a:t>插件完善</a:t>
            </a:r>
            <a:r>
              <a:rPr kumimoji="1" lang="zh-Hans" altLang="en-US" dirty="0">
                <a:solidFill>
                  <a:schemeClr val="tx1"/>
                </a:solidFill>
              </a:rPr>
              <a:t>；支持 </a:t>
            </a:r>
            <a:r>
              <a:rPr kumimoji="1" lang="zh-Hans" altLang="en-US" b="1" dirty="0">
                <a:solidFill>
                  <a:srgbClr val="FF0000"/>
                </a:solidFill>
              </a:rPr>
              <a:t>代码扫描</a:t>
            </a:r>
            <a:r>
              <a:rPr kumimoji="1" lang="zh-Hans" altLang="en-US" dirty="0">
                <a:solidFill>
                  <a:schemeClr val="tx1"/>
                </a:solidFill>
              </a:rPr>
              <a:t>、</a:t>
            </a:r>
            <a:r>
              <a:rPr kumimoji="1" lang="en-US" altLang="zh-Hans" b="1" dirty="0">
                <a:solidFill>
                  <a:srgbClr val="FF0000"/>
                </a:solidFill>
              </a:rPr>
              <a:t>Merge</a:t>
            </a:r>
            <a:r>
              <a:rPr kumimoji="1" lang="zh-Hans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Hans" b="1" dirty="0">
                <a:solidFill>
                  <a:srgbClr val="FF0000"/>
                </a:solidFill>
              </a:rPr>
              <a:t>request</a:t>
            </a:r>
            <a:r>
              <a:rPr kumimoji="1" lang="zh-Hans" altLang="en-US" b="1" dirty="0">
                <a:solidFill>
                  <a:srgbClr val="FF0000"/>
                </a:solidFill>
              </a:rPr>
              <a:t> 工具</a:t>
            </a:r>
            <a:r>
              <a:rPr kumimoji="1" lang="zh-Hans" altLang="en-US" dirty="0">
                <a:solidFill>
                  <a:schemeClr val="tx1"/>
                </a:solidFill>
              </a:rPr>
              <a:t>等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Hans" dirty="0">
              <a:solidFill>
                <a:srgbClr val="FF0000"/>
              </a:solidFill>
            </a:endParaRPr>
          </a:p>
          <a:p>
            <a:r>
              <a:rPr kumimoji="1" lang="en-US" altLang="zh-Hans" dirty="0">
                <a:solidFill>
                  <a:schemeClr val="tx1"/>
                </a:solidFill>
              </a:rPr>
              <a:t>QA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目前大内容单元测试用例覆盖 </a:t>
            </a:r>
            <a:r>
              <a:rPr kumimoji="1" lang="en-US" altLang="zh-Hans" b="1" dirty="0">
                <a:solidFill>
                  <a:srgbClr val="FF0000"/>
                </a:solidFill>
              </a:rPr>
              <a:t>90%</a:t>
            </a:r>
            <a:r>
              <a:rPr kumimoji="1" lang="zh-Hans" altLang="en-US" dirty="0">
                <a:solidFill>
                  <a:schemeClr val="tx1"/>
                </a:solidFill>
              </a:rPr>
              <a:t> 以上，大幅度减轻 </a:t>
            </a:r>
            <a:r>
              <a:rPr kumimoji="1" lang="en-US" altLang="zh-Hans" dirty="0">
                <a:solidFill>
                  <a:schemeClr val="tx1"/>
                </a:solidFill>
              </a:rPr>
              <a:t>QA</a:t>
            </a:r>
            <a:r>
              <a:rPr kumimoji="1" lang="zh-Hans" altLang="en-US" dirty="0">
                <a:solidFill>
                  <a:schemeClr val="tx1"/>
                </a:solidFill>
              </a:rPr>
              <a:t> 回归压力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打包平台优化，同时输出</a:t>
            </a:r>
            <a:r>
              <a:rPr kumimoji="1" lang="zh-Hans" altLang="en-US" b="1" dirty="0">
                <a:solidFill>
                  <a:srgbClr val="FF0000"/>
                </a:solidFill>
              </a:rPr>
              <a:t>安居客和</a:t>
            </a:r>
            <a:r>
              <a:rPr kumimoji="1" lang="en-US" altLang="zh-Hans" b="1" dirty="0">
                <a:solidFill>
                  <a:srgbClr val="FF0000"/>
                </a:solidFill>
              </a:rPr>
              <a:t>58</a:t>
            </a:r>
            <a:r>
              <a:rPr kumimoji="1" lang="zh-Hans" altLang="en-US" dirty="0">
                <a:solidFill>
                  <a:schemeClr val="tx1"/>
                </a:solidFill>
              </a:rPr>
              <a:t>，简化测试复杂度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平台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规避安居客和</a:t>
            </a:r>
            <a:r>
              <a:rPr kumimoji="1" lang="en-US" altLang="zh-Hans" dirty="0">
                <a:solidFill>
                  <a:schemeClr val="tx1"/>
                </a:solidFill>
              </a:rPr>
              <a:t>58</a:t>
            </a:r>
            <a:r>
              <a:rPr kumimoji="1" lang="zh-Hans" altLang="en-US" dirty="0">
                <a:solidFill>
                  <a:schemeClr val="tx1"/>
                </a:solidFill>
              </a:rPr>
              <a:t>开发时间重叠的问题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Hans" altLang="en-US" dirty="0">
                <a:solidFill>
                  <a:schemeClr val="tx1"/>
                </a:solidFill>
              </a:rPr>
              <a:t>大幅度提高了开发效率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rgbClr val="FF0000"/>
              </a:solidFill>
            </a:endParaRPr>
          </a:p>
          <a:p>
            <a:endParaRPr kumimoji="1" lang="en-US" altLang="zh-Hans" dirty="0">
              <a:solidFill>
                <a:srgbClr val="FF0000"/>
              </a:solidFill>
            </a:endParaRPr>
          </a:p>
          <a:p>
            <a:endParaRPr kumimoji="1" lang="en-US" altLang="zh-Han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chemeClr val="tx1"/>
              </a:solidFill>
            </a:endParaRPr>
          </a:p>
          <a:p>
            <a:endParaRPr kumimoji="1" lang="en-US" altLang="zh-Han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Han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775607"/>
      </p:ext>
    </p:extLst>
  </p:cSld>
  <p:clrMapOvr>
    <a:masterClrMapping/>
  </p:clrMapOvr>
  <p:transition spd="slow" advTm="47143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23image58662000">
            <a:extLst>
              <a:ext uri="{FF2B5EF4-FFF2-40B4-BE49-F238E27FC236}">
                <a16:creationId xmlns:a16="http://schemas.microsoft.com/office/drawing/2014/main" id="{CC3F7F68-F1D8-6A46-801F-7770809E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7683EA-1710-D042-B3BE-D126431B60B3}"/>
              </a:ext>
            </a:extLst>
          </p:cNvPr>
          <p:cNvSpPr txBox="1"/>
          <p:nvPr/>
        </p:nvSpPr>
        <p:spPr>
          <a:xfrm>
            <a:off x="967740" y="2974573"/>
            <a:ext cx="7208520" cy="14145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Hans" altLang="en-US" sz="4000">
                <a:solidFill>
                  <a:schemeClr val="bg1"/>
                </a:solidFill>
              </a:rPr>
              <a:t> </a:t>
            </a:r>
            <a:r>
              <a:rPr kumimoji="1" lang="en-US" altLang="zh-Hans" sz="4000">
                <a:solidFill>
                  <a:schemeClr val="bg1"/>
                </a:solidFill>
              </a:rPr>
              <a:t>03</a:t>
            </a:r>
            <a:r>
              <a:rPr kumimoji="1" lang="zh-Hans" altLang="en-US" sz="4000">
                <a:solidFill>
                  <a:schemeClr val="bg1"/>
                </a:solidFill>
              </a:rPr>
              <a:t> </a:t>
            </a:r>
            <a:r>
              <a:rPr kumimoji="1" lang="en-US" altLang="zh-Hans" sz="4000">
                <a:solidFill>
                  <a:schemeClr val="bg1"/>
                </a:solidFill>
              </a:rPr>
              <a:t>|</a:t>
            </a:r>
            <a:r>
              <a:rPr kumimoji="1" lang="zh-Hans" altLang="en-US" sz="4000">
                <a:solidFill>
                  <a:schemeClr val="bg1"/>
                </a:solidFill>
              </a:rPr>
              <a:t>  未来规划</a:t>
            </a:r>
            <a:endParaRPr kumimoji="1" lang="en-US" altLang="zh-Han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"/>
    </mc:Choice>
    <mc:Fallback xmlns="">
      <p:transition spd="slow" advTm="418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" y="0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/>
              <a:t>  未来规划</a:t>
            </a:r>
            <a:endParaRPr lang="zh-CN" altLang="en-US" sz="2200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536F94C7-3551-8A43-94AB-54C1D0EB7C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7779806"/>
              </p:ext>
            </p:extLst>
          </p:nvPr>
        </p:nvGraphicFramePr>
        <p:xfrm>
          <a:off x="749300" y="745509"/>
          <a:ext cx="7658100" cy="4896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7333767"/>
      </p:ext>
    </p:extLst>
  </p:cSld>
  <p:clrMapOvr>
    <a:masterClrMapping/>
  </p:clrMapOvr>
  <p:transition spd="slow" advTm="57644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2.png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 descr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14440" y="647933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273" name="Shape 273" descr="内容占位符 2"/>
          <p:cNvSpPr/>
          <p:nvPr/>
        </p:nvSpPr>
        <p:spPr>
          <a:xfrm>
            <a:off x="158495" y="1374647"/>
            <a:ext cx="8229601" cy="3054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6600">
                <a:solidFill>
                  <a:srgbClr val="808080"/>
                </a:solidFill>
              </a:defRPr>
            </a:pPr>
            <a:endParaRPr/>
          </a:p>
          <a:p>
            <a:pPr algn="ctr">
              <a:spcBef>
                <a:spcPts val="1500"/>
              </a:spcBef>
              <a:defRPr sz="6600">
                <a:solidFill>
                  <a:srgbClr val="808080"/>
                </a:solidFill>
              </a:defRPr>
            </a:pPr>
            <a:r>
              <a:t>Q&amp;A</a:t>
            </a:r>
          </a:p>
        </p:txBody>
      </p:sp>
    </p:spTree>
  </p:cSld>
  <p:clrMapOvr>
    <a:masterClrMapping/>
  </p:clrMapOvr>
  <p:transition spd="slow" advTm="440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3.png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8" y="0"/>
            <a:ext cx="9142572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4.png" descr="图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8" y="0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 descr="文本框 5"/>
          <p:cNvSpPr/>
          <p:nvPr/>
        </p:nvSpPr>
        <p:spPr>
          <a:xfrm>
            <a:off x="4256761" y="3977640"/>
            <a:ext cx="7899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潘显跃</a:t>
            </a:r>
          </a:p>
        </p:txBody>
      </p:sp>
    </p:spTree>
  </p:cSld>
  <p:clrMapOvr>
    <a:masterClrMapping/>
  </p:clrMapOvr>
  <p:transition spd="slow" advTm="9723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2.png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 descr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8132142" y="6406182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01BEE5-B56E-634D-A046-37A440B2D6F0}"/>
              </a:ext>
            </a:extLst>
          </p:cNvPr>
          <p:cNvGrpSpPr/>
          <p:nvPr/>
        </p:nvGrpSpPr>
        <p:grpSpPr>
          <a:xfrm>
            <a:off x="1026483" y="1807103"/>
            <a:ext cx="6260777" cy="3276602"/>
            <a:chOff x="1026483" y="1336039"/>
            <a:chExt cx="6260777" cy="3276602"/>
          </a:xfrm>
        </p:grpSpPr>
        <p:grpSp>
          <p:nvGrpSpPr>
            <p:cNvPr id="127" name="Group 127"/>
            <p:cNvGrpSpPr/>
            <p:nvPr/>
          </p:nvGrpSpPr>
          <p:grpSpPr>
            <a:xfrm>
              <a:off x="1026483" y="1531620"/>
              <a:ext cx="2395847" cy="2114966"/>
              <a:chOff x="-33014" y="0"/>
              <a:chExt cx="2395845" cy="2114964"/>
            </a:xfrm>
          </p:grpSpPr>
          <p:sp>
            <p:nvSpPr>
              <p:cNvPr id="122" name="Shape 122"/>
              <p:cNvSpPr/>
              <p:nvPr/>
            </p:nvSpPr>
            <p:spPr>
              <a:xfrm>
                <a:off x="514032" y="0"/>
                <a:ext cx="1080137" cy="1080136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183197" y="749934"/>
                <a:ext cx="745491" cy="744857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735647" y="187959"/>
                <a:ext cx="612141" cy="802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rPr err="1">
                    <a:latin typeface="+mn-lt"/>
                    <a:ea typeface="+mn-ea"/>
                    <a:cs typeface="+mn-cs"/>
                    <a:sym typeface="Helvetica"/>
                  </a:rPr>
                  <a:t>目</a:t>
                </a:r>
                <a:endParaRPr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287337" y="854709"/>
                <a:ext cx="336551" cy="599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defRPr sz="28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rPr err="1">
                    <a:latin typeface="+mn-lt"/>
                    <a:ea typeface="+mn-ea"/>
                    <a:cs typeface="+mn-cs"/>
                    <a:sym typeface="Helvetica"/>
                  </a:rPr>
                  <a:t>录</a:t>
                </a:r>
                <a:endParaRPr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-33014" y="1283970"/>
                <a:ext cx="2395845" cy="8309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4800"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rPr>
                    <a:solidFill>
                      <a:schemeClr val="accent2"/>
                    </a:solidFill>
                  </a:rPr>
                  <a:t>Contents</a:t>
                </a:r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3674109" y="1336039"/>
              <a:ext cx="3613151" cy="720091"/>
              <a:chOff x="0" y="0"/>
              <a:chExt cx="3613150" cy="720090"/>
            </a:xfrm>
          </p:grpSpPr>
          <p:grpSp>
            <p:nvGrpSpPr>
              <p:cNvPr id="130" name="Group 130"/>
              <p:cNvGrpSpPr/>
              <p:nvPr/>
            </p:nvGrpSpPr>
            <p:grpSpPr>
              <a:xfrm>
                <a:off x="374650" y="108585"/>
                <a:ext cx="3238500" cy="530226"/>
                <a:chOff x="0" y="0"/>
                <a:chExt cx="3238500" cy="530225"/>
              </a:xfrm>
            </p:grpSpPr>
            <p:sp>
              <p:nvSpPr>
                <p:cNvPr id="128" name="Shape 128"/>
                <p:cNvSpPr/>
                <p:nvPr/>
              </p:nvSpPr>
              <p:spPr>
                <a:xfrm>
                  <a:off x="0" y="0"/>
                  <a:ext cx="3238500" cy="53022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A9D64"/>
                </a:solidFill>
                <a:ln w="9525" cap="flat">
                  <a:solidFill>
                    <a:srgbClr val="F69240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29" name="Shape 129"/>
                <p:cNvSpPr/>
                <p:nvPr/>
              </p:nvSpPr>
              <p:spPr>
                <a:xfrm>
                  <a:off x="334644" y="36194"/>
                  <a:ext cx="2875281" cy="4616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lnSpc>
                      <a:spcPct val="100000"/>
                    </a:lnSpc>
                    <a:spcBef>
                      <a:spcPts val="0"/>
                    </a:spcBef>
                    <a:defRPr sz="2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lang="zh-Hans" altLang="en-US"/>
                    <a:t>项目背景</a:t>
                  </a:r>
                  <a:endParaRPr/>
                </a:p>
              </p:txBody>
            </p:sp>
          </p:grpSp>
          <p:grpSp>
            <p:nvGrpSpPr>
              <p:cNvPr id="133" name="Group 133"/>
              <p:cNvGrpSpPr/>
              <p:nvPr/>
            </p:nvGrpSpPr>
            <p:grpSpPr>
              <a:xfrm>
                <a:off x="-1" y="-1"/>
                <a:ext cx="720091" cy="720092"/>
                <a:chOff x="0" y="0"/>
                <a:chExt cx="720090" cy="720090"/>
              </a:xfrm>
            </p:grpSpPr>
            <p:sp>
              <p:nvSpPr>
                <p:cNvPr id="131" name="Shape 131"/>
                <p:cNvSpPr/>
                <p:nvPr/>
              </p:nvSpPr>
              <p:spPr>
                <a:xfrm>
                  <a:off x="-1" y="-1"/>
                  <a:ext cx="720092" cy="720092"/>
                </a:xfrm>
                <a:prstGeom prst="ellipse">
                  <a:avLst/>
                </a:prstGeom>
                <a:solidFill>
                  <a:schemeClr val="accent2"/>
                </a:solidFill>
                <a:ln w="38100" cap="flat">
                  <a:solidFill>
                    <a:srgbClr val="FFFFFF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32" name="Shape 132"/>
                <p:cNvSpPr/>
                <p:nvPr/>
              </p:nvSpPr>
              <p:spPr>
                <a:xfrm>
                  <a:off x="184784" y="53339"/>
                  <a:ext cx="354966" cy="5867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lnSpc>
                      <a:spcPct val="100000"/>
                    </a:lnSpc>
                    <a:spcBef>
                      <a:spcPts val="0"/>
                    </a:spcBef>
                    <a:defRPr sz="3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</p:grpSp>
        <p:grpSp>
          <p:nvGrpSpPr>
            <p:cNvPr id="141" name="Group 141"/>
            <p:cNvGrpSpPr/>
            <p:nvPr/>
          </p:nvGrpSpPr>
          <p:grpSpPr>
            <a:xfrm>
              <a:off x="3656965" y="2176779"/>
              <a:ext cx="3613152" cy="720092"/>
              <a:chOff x="0" y="0"/>
              <a:chExt cx="3613151" cy="720091"/>
            </a:xfrm>
          </p:grpSpPr>
          <p:grpSp>
            <p:nvGrpSpPr>
              <p:cNvPr id="137" name="Group 137"/>
              <p:cNvGrpSpPr/>
              <p:nvPr/>
            </p:nvGrpSpPr>
            <p:grpSpPr>
              <a:xfrm>
                <a:off x="374650" y="108585"/>
                <a:ext cx="3238501" cy="530226"/>
                <a:chOff x="0" y="0"/>
                <a:chExt cx="3238500" cy="530225"/>
              </a:xfrm>
            </p:grpSpPr>
            <p:sp>
              <p:nvSpPr>
                <p:cNvPr id="135" name="Shape 135"/>
                <p:cNvSpPr/>
                <p:nvPr/>
              </p:nvSpPr>
              <p:spPr>
                <a:xfrm>
                  <a:off x="0" y="0"/>
                  <a:ext cx="3238500" cy="53022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A9D64"/>
                </a:solidFill>
                <a:ln w="9525" cap="flat">
                  <a:solidFill>
                    <a:srgbClr val="F69240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" name="Shape 136"/>
                <p:cNvSpPr/>
                <p:nvPr/>
              </p:nvSpPr>
              <p:spPr>
                <a:xfrm>
                  <a:off x="334644" y="36195"/>
                  <a:ext cx="2875281" cy="4616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lnSpc>
                      <a:spcPct val="100000"/>
                    </a:lnSpc>
                    <a:spcBef>
                      <a:spcPts val="0"/>
                    </a:spcBef>
                    <a:defRPr sz="2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lang="zh-Hans" altLang="en-US"/>
                    <a:t>大内容架构升级</a:t>
                  </a:r>
                  <a:endParaRPr/>
                </a:p>
              </p:txBody>
            </p:sp>
          </p:grpSp>
          <p:grpSp>
            <p:nvGrpSpPr>
              <p:cNvPr id="140" name="Group 140"/>
              <p:cNvGrpSpPr/>
              <p:nvPr/>
            </p:nvGrpSpPr>
            <p:grpSpPr>
              <a:xfrm>
                <a:off x="0" y="0"/>
                <a:ext cx="720091" cy="720091"/>
                <a:chOff x="0" y="0"/>
                <a:chExt cx="720090" cy="720090"/>
              </a:xfrm>
            </p:grpSpPr>
            <p:sp>
              <p:nvSpPr>
                <p:cNvPr id="138" name="Shape 138"/>
                <p:cNvSpPr/>
                <p:nvPr/>
              </p:nvSpPr>
              <p:spPr>
                <a:xfrm>
                  <a:off x="-1" y="-1"/>
                  <a:ext cx="720092" cy="720092"/>
                </a:xfrm>
                <a:prstGeom prst="ellipse">
                  <a:avLst/>
                </a:prstGeom>
                <a:solidFill>
                  <a:schemeClr val="accent2"/>
                </a:solidFill>
                <a:ln w="38100" cap="flat">
                  <a:solidFill>
                    <a:srgbClr val="FFFFFF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9" name="Shape 139"/>
                <p:cNvSpPr/>
                <p:nvPr/>
              </p:nvSpPr>
              <p:spPr>
                <a:xfrm>
                  <a:off x="184784" y="53340"/>
                  <a:ext cx="354966" cy="5867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lnSpc>
                      <a:spcPct val="100000"/>
                    </a:lnSpc>
                    <a:spcBef>
                      <a:spcPts val="0"/>
                    </a:spcBef>
                    <a:defRPr sz="3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2</a:t>
                  </a:r>
                </a:p>
              </p:txBody>
            </p:sp>
          </p:grpSp>
        </p:grpSp>
        <p:grpSp>
          <p:nvGrpSpPr>
            <p:cNvPr id="148" name="Group 148"/>
            <p:cNvGrpSpPr/>
            <p:nvPr/>
          </p:nvGrpSpPr>
          <p:grpSpPr>
            <a:xfrm>
              <a:off x="3667759" y="3039745"/>
              <a:ext cx="3613151" cy="720091"/>
              <a:chOff x="0" y="0"/>
              <a:chExt cx="3613150" cy="720090"/>
            </a:xfrm>
          </p:grpSpPr>
          <p:grpSp>
            <p:nvGrpSpPr>
              <p:cNvPr id="144" name="Group 144"/>
              <p:cNvGrpSpPr/>
              <p:nvPr/>
            </p:nvGrpSpPr>
            <p:grpSpPr>
              <a:xfrm>
                <a:off x="374650" y="108585"/>
                <a:ext cx="3238500" cy="530226"/>
                <a:chOff x="0" y="0"/>
                <a:chExt cx="3238500" cy="530225"/>
              </a:xfrm>
            </p:grpSpPr>
            <p:sp>
              <p:nvSpPr>
                <p:cNvPr id="142" name="Shape 142"/>
                <p:cNvSpPr/>
                <p:nvPr/>
              </p:nvSpPr>
              <p:spPr>
                <a:xfrm>
                  <a:off x="0" y="0"/>
                  <a:ext cx="3238500" cy="53022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A9D64"/>
                </a:solidFill>
                <a:ln w="9525" cap="flat">
                  <a:solidFill>
                    <a:srgbClr val="F69240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3" name="Shape 143"/>
                <p:cNvSpPr/>
                <p:nvPr/>
              </p:nvSpPr>
              <p:spPr>
                <a:xfrm>
                  <a:off x="334644" y="36195"/>
                  <a:ext cx="2875281" cy="4616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lnSpc>
                      <a:spcPct val="100000"/>
                    </a:lnSpc>
                    <a:spcBef>
                      <a:spcPts val="0"/>
                    </a:spcBef>
                    <a:defRPr sz="2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lang="zh-Hans" altLang="en-US"/>
                    <a:t>提效</a:t>
                  </a:r>
                  <a:endParaRPr/>
                </a:p>
              </p:txBody>
            </p:sp>
          </p:grpSp>
          <p:grpSp>
            <p:nvGrpSpPr>
              <p:cNvPr id="147" name="Group 147"/>
              <p:cNvGrpSpPr/>
              <p:nvPr/>
            </p:nvGrpSpPr>
            <p:grpSpPr>
              <a:xfrm>
                <a:off x="-1" y="-1"/>
                <a:ext cx="720091" cy="720092"/>
                <a:chOff x="0" y="0"/>
                <a:chExt cx="720090" cy="720090"/>
              </a:xfrm>
            </p:grpSpPr>
            <p:sp>
              <p:nvSpPr>
                <p:cNvPr id="145" name="Shape 145"/>
                <p:cNvSpPr/>
                <p:nvPr/>
              </p:nvSpPr>
              <p:spPr>
                <a:xfrm>
                  <a:off x="-1" y="-1"/>
                  <a:ext cx="720092" cy="720092"/>
                </a:xfrm>
                <a:prstGeom prst="ellipse">
                  <a:avLst/>
                </a:prstGeom>
                <a:solidFill>
                  <a:schemeClr val="accent2"/>
                </a:solidFill>
                <a:ln w="38100" cap="flat">
                  <a:solidFill>
                    <a:srgbClr val="FFFFFF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" name="Shape 146"/>
                <p:cNvSpPr/>
                <p:nvPr/>
              </p:nvSpPr>
              <p:spPr>
                <a:xfrm>
                  <a:off x="184784" y="53339"/>
                  <a:ext cx="354966" cy="5867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lnSpc>
                      <a:spcPct val="100000"/>
                    </a:lnSpc>
                    <a:spcBef>
                      <a:spcPts val="0"/>
                    </a:spcBef>
                    <a:defRPr sz="3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3</a:t>
                  </a:r>
                </a:p>
              </p:txBody>
            </p:sp>
          </p:grpSp>
        </p:grpSp>
        <p:grpSp>
          <p:nvGrpSpPr>
            <p:cNvPr id="155" name="Group 155"/>
            <p:cNvGrpSpPr/>
            <p:nvPr/>
          </p:nvGrpSpPr>
          <p:grpSpPr>
            <a:xfrm>
              <a:off x="3662045" y="3892549"/>
              <a:ext cx="3613151" cy="720092"/>
              <a:chOff x="0" y="0"/>
              <a:chExt cx="3613150" cy="720090"/>
            </a:xfrm>
          </p:grpSpPr>
          <p:grpSp>
            <p:nvGrpSpPr>
              <p:cNvPr id="151" name="Group 151"/>
              <p:cNvGrpSpPr/>
              <p:nvPr/>
            </p:nvGrpSpPr>
            <p:grpSpPr>
              <a:xfrm>
                <a:off x="374650" y="108585"/>
                <a:ext cx="3238500" cy="530226"/>
                <a:chOff x="0" y="0"/>
                <a:chExt cx="3238500" cy="530225"/>
              </a:xfrm>
            </p:grpSpPr>
            <p:sp>
              <p:nvSpPr>
                <p:cNvPr id="149" name="Shape 149"/>
                <p:cNvSpPr/>
                <p:nvPr/>
              </p:nvSpPr>
              <p:spPr>
                <a:xfrm>
                  <a:off x="0" y="0"/>
                  <a:ext cx="3238500" cy="53022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A9D64"/>
                </a:solidFill>
                <a:ln w="9525" cap="flat">
                  <a:solidFill>
                    <a:srgbClr val="F69240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50" name="Shape 150"/>
                <p:cNvSpPr/>
                <p:nvPr/>
              </p:nvSpPr>
              <p:spPr>
                <a:xfrm>
                  <a:off x="345439" y="36194"/>
                  <a:ext cx="2875282" cy="4616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lnSpc>
                      <a:spcPct val="100000"/>
                    </a:lnSpc>
                    <a:spcBef>
                      <a:spcPts val="0"/>
                    </a:spcBef>
                    <a:defRPr sz="2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lang="zh-Hans" altLang="en-US"/>
                    <a:t>未来规划</a:t>
                  </a:r>
                  <a:endParaRPr/>
                </a:p>
              </p:txBody>
            </p:sp>
          </p:grpSp>
          <p:grpSp>
            <p:nvGrpSpPr>
              <p:cNvPr id="154" name="Group 154"/>
              <p:cNvGrpSpPr/>
              <p:nvPr/>
            </p:nvGrpSpPr>
            <p:grpSpPr>
              <a:xfrm>
                <a:off x="-1" y="-1"/>
                <a:ext cx="720091" cy="720092"/>
                <a:chOff x="0" y="0"/>
                <a:chExt cx="720090" cy="720090"/>
              </a:xfrm>
            </p:grpSpPr>
            <p:sp>
              <p:nvSpPr>
                <p:cNvPr id="152" name="Shape 152"/>
                <p:cNvSpPr/>
                <p:nvPr/>
              </p:nvSpPr>
              <p:spPr>
                <a:xfrm>
                  <a:off x="-1" y="-1"/>
                  <a:ext cx="720092" cy="720092"/>
                </a:xfrm>
                <a:prstGeom prst="ellipse">
                  <a:avLst/>
                </a:prstGeom>
                <a:solidFill>
                  <a:schemeClr val="accent2"/>
                </a:solidFill>
                <a:ln w="38100" cap="flat">
                  <a:solidFill>
                    <a:srgbClr val="FFFFFF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53" name="Shape 153"/>
                <p:cNvSpPr/>
                <p:nvPr/>
              </p:nvSpPr>
              <p:spPr>
                <a:xfrm>
                  <a:off x="184784" y="53339"/>
                  <a:ext cx="354966" cy="5867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lnSpc>
                      <a:spcPct val="100000"/>
                    </a:lnSpc>
                    <a:spcBef>
                      <a:spcPts val="0"/>
                    </a:spcBef>
                    <a:defRPr sz="3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4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13298827"/>
      </p:ext>
    </p:extLst>
  </p:cSld>
  <p:clrMapOvr>
    <a:masterClrMapping/>
  </p:clrMapOvr>
  <p:transition spd="slow" advTm="1043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" y="0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>
                <a:latin typeface="+mj-ea"/>
              </a:rPr>
              <a:t>  </a:t>
            </a:r>
            <a:r>
              <a:rPr lang="en-US" altLang="zh-Hans" sz="2200" dirty="0">
                <a:latin typeface="+mj-ea"/>
              </a:rPr>
              <a:t>APP</a:t>
            </a:r>
            <a:r>
              <a:rPr lang="zh-Hans" altLang="en-US" sz="2200" dirty="0">
                <a:latin typeface="+mj-ea"/>
              </a:rPr>
              <a:t> 项目背景</a:t>
            </a:r>
            <a:endParaRPr lang="zh-CN" altLang="en-US" sz="2200" dirty="0">
              <a:latin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187BCE-E288-B54C-BDB4-1A088AE83824}"/>
              </a:ext>
            </a:extLst>
          </p:cNvPr>
          <p:cNvSpPr txBox="1"/>
          <p:nvPr/>
        </p:nvSpPr>
        <p:spPr>
          <a:xfrm>
            <a:off x="276224" y="1091287"/>
            <a:ext cx="8677275" cy="13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现状：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r>
              <a:rPr kumimoji="1" lang="zh-CN" altLang="en-US" dirty="0">
                <a:solidFill>
                  <a:schemeClr val="tx1"/>
                </a:solidFill>
              </a:rPr>
              <a:t>“</a:t>
            </a:r>
            <a:r>
              <a:rPr kumimoji="1" lang="zh-Hans" altLang="en-US" dirty="0">
                <a:solidFill>
                  <a:schemeClr val="tx1"/>
                </a:solidFill>
              </a:rPr>
              <a:t>木星计划</a:t>
            </a:r>
            <a:r>
              <a:rPr kumimoji="1" lang="zh-CN" altLang="en-US" dirty="0">
                <a:solidFill>
                  <a:schemeClr val="tx1"/>
                </a:solidFill>
              </a:rPr>
              <a:t>”</a:t>
            </a:r>
            <a:r>
              <a:rPr kumimoji="1" lang="zh-Hans" altLang="en-US" dirty="0">
                <a:solidFill>
                  <a:schemeClr val="tx1"/>
                </a:solidFill>
              </a:rPr>
              <a:t>已结束，大内容</a:t>
            </a:r>
            <a:r>
              <a:rPr kumimoji="1" lang="zh-CN" altLang="en-US" dirty="0">
                <a:solidFill>
                  <a:schemeClr val="tx1"/>
                </a:solidFill>
              </a:rPr>
              <a:t>、</a:t>
            </a:r>
            <a:r>
              <a:rPr kumimoji="1" lang="zh-Hans" altLang="en-US" dirty="0">
                <a:solidFill>
                  <a:schemeClr val="tx1"/>
                </a:solidFill>
              </a:rPr>
              <a:t>新房、租房、二手房已在 </a:t>
            </a:r>
            <a:r>
              <a:rPr kumimoji="1" lang="en-US" altLang="zh-Hans" dirty="0">
                <a:solidFill>
                  <a:schemeClr val="tx1"/>
                </a:solidFill>
              </a:rPr>
              <a:t>58</a:t>
            </a:r>
            <a:r>
              <a:rPr kumimoji="1" lang="zh-Hans" altLang="en-US" dirty="0">
                <a:solidFill>
                  <a:schemeClr val="tx1"/>
                </a:solidFill>
              </a:rPr>
              <a:t> 上线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安居客 </a:t>
            </a:r>
            <a:r>
              <a:rPr kumimoji="1" lang="en-US" altLang="zh-Hans" dirty="0">
                <a:solidFill>
                  <a:schemeClr val="tx1"/>
                </a:solidFill>
              </a:rPr>
              <a:t>58</a:t>
            </a:r>
            <a:r>
              <a:rPr kumimoji="1" lang="zh-Hans" altLang="en-US" dirty="0">
                <a:solidFill>
                  <a:schemeClr val="tx1"/>
                </a:solidFill>
              </a:rPr>
              <a:t> 底层结构已统一，组件化结束</a:t>
            </a:r>
            <a:endParaRPr kumimoji="1" lang="en-US" altLang="zh-Hans" dirty="0">
              <a:solidFill>
                <a:schemeClr val="tx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2319AA-4E2A-F440-9379-88D38410ED84}"/>
              </a:ext>
            </a:extLst>
          </p:cNvPr>
          <p:cNvGrpSpPr/>
          <p:nvPr/>
        </p:nvGrpSpPr>
        <p:grpSpPr>
          <a:xfrm>
            <a:off x="1748397" y="3085779"/>
            <a:ext cx="5732928" cy="2624881"/>
            <a:chOff x="1705535" y="3267394"/>
            <a:chExt cx="5732928" cy="262488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BAF6715-5F1B-E645-9EED-FECA8E81B198}"/>
                </a:ext>
              </a:extLst>
            </p:cNvPr>
            <p:cNvGrpSpPr/>
            <p:nvPr/>
          </p:nvGrpSpPr>
          <p:grpSpPr>
            <a:xfrm>
              <a:off x="1705535" y="4326911"/>
              <a:ext cx="5732928" cy="1565364"/>
              <a:chOff x="1688900" y="2507453"/>
              <a:chExt cx="5732928" cy="1565364"/>
            </a:xfrm>
          </p:grpSpPr>
          <p:sp>
            <p:nvSpPr>
              <p:cNvPr id="2" name="右大括号 1">
                <a:extLst>
                  <a:ext uri="{FF2B5EF4-FFF2-40B4-BE49-F238E27FC236}">
                    <a16:creationId xmlns:a16="http://schemas.microsoft.com/office/drawing/2014/main" id="{EB0FE55C-B564-544C-BF56-C39D997C6A70}"/>
                  </a:ext>
                </a:extLst>
              </p:cNvPr>
              <p:cNvSpPr/>
              <p:nvPr/>
            </p:nvSpPr>
            <p:spPr>
              <a:xfrm rot="16200000">
                <a:off x="4419110" y="394367"/>
                <a:ext cx="305777" cy="4531949"/>
              </a:xfrm>
              <a:prstGeom prst="rightBrac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A086E21F-8A55-4140-80CF-BA84D606A635}"/>
                  </a:ext>
                </a:extLst>
              </p:cNvPr>
              <p:cNvSpPr/>
              <p:nvPr/>
            </p:nvSpPr>
            <p:spPr>
              <a:xfrm>
                <a:off x="1688900" y="3272383"/>
                <a:ext cx="1260000" cy="78935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Hans" altLang="en-US"/>
                  <a:t>大内容</a:t>
                </a:r>
                <a:endParaRPr kumimoji="1" lang="zh-CN" altLang="en-US"/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221DFC4B-5033-8A4D-98D5-7279AC35C6D2}"/>
                  </a:ext>
                </a:extLst>
              </p:cNvPr>
              <p:cNvSpPr/>
              <p:nvPr/>
            </p:nvSpPr>
            <p:spPr>
              <a:xfrm>
                <a:off x="3166400" y="3272383"/>
                <a:ext cx="1260000" cy="78935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Hans" altLang="en-US"/>
                  <a:t>新房</a:t>
                </a:r>
                <a:endParaRPr kumimoji="1" lang="zh-CN" altLang="en-US"/>
              </a:p>
            </p:txBody>
          </p:sp>
          <p:sp>
            <p:nvSpPr>
              <p:cNvPr id="16" name="圆角矩形 15">
                <a:extLst>
                  <a:ext uri="{FF2B5EF4-FFF2-40B4-BE49-F238E27FC236}">
                    <a16:creationId xmlns:a16="http://schemas.microsoft.com/office/drawing/2014/main" id="{C4A1AAA3-0C56-364B-9667-9A0B2409CA25}"/>
                  </a:ext>
                </a:extLst>
              </p:cNvPr>
              <p:cNvSpPr/>
              <p:nvPr/>
            </p:nvSpPr>
            <p:spPr>
              <a:xfrm>
                <a:off x="4643900" y="3283463"/>
                <a:ext cx="1260000" cy="78935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Hans" altLang="en-US"/>
                  <a:t>租房</a:t>
                </a:r>
                <a:endParaRPr kumimoji="1" lang="zh-CN" altLang="en-US"/>
              </a:p>
            </p:txBody>
          </p:sp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2C4590B0-74E4-0F44-BC60-C14D3559BA5D}"/>
                  </a:ext>
                </a:extLst>
              </p:cNvPr>
              <p:cNvSpPr/>
              <p:nvPr/>
            </p:nvSpPr>
            <p:spPr>
              <a:xfrm>
                <a:off x="6161828" y="3277935"/>
                <a:ext cx="1260000" cy="78935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Hans" altLang="en-US"/>
                  <a:t>二手房</a:t>
                </a:r>
                <a:endParaRPr kumimoji="1" lang="zh-CN" altLang="en-US"/>
              </a:p>
            </p:txBody>
          </p:sp>
        </p:grpSp>
        <p:pic>
          <p:nvPicPr>
            <p:cNvPr id="13" name="Picture 3" descr="page16image55775280">
              <a:extLst>
                <a:ext uri="{FF2B5EF4-FFF2-40B4-BE49-F238E27FC236}">
                  <a16:creationId xmlns:a16="http://schemas.microsoft.com/office/drawing/2014/main" id="{7A2AE08C-6384-3C41-9044-F3F065C8A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335" y="3267394"/>
              <a:ext cx="824400" cy="82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" descr="page16image55775392">
              <a:extLst>
                <a:ext uri="{FF2B5EF4-FFF2-40B4-BE49-F238E27FC236}">
                  <a16:creationId xmlns:a16="http://schemas.microsoft.com/office/drawing/2014/main" id="{4177BA55-7175-6A4A-A018-E5AC46C6F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0835" y="3267394"/>
              <a:ext cx="824400" cy="82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0144372"/>
      </p:ext>
    </p:extLst>
  </p:cSld>
  <p:clrMapOvr>
    <a:masterClrMapping/>
  </p:clrMapOvr>
  <p:transition spd="slow" advTm="4148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4image58368880">
            <a:extLst>
              <a:ext uri="{FF2B5EF4-FFF2-40B4-BE49-F238E27FC236}">
                <a16:creationId xmlns:a16="http://schemas.microsoft.com/office/drawing/2014/main" id="{BFAC98EE-6C37-0E40-9399-697A8672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D1B4728-C4B8-2C4E-B96A-6A5EEFA723B2}"/>
              </a:ext>
            </a:extLst>
          </p:cNvPr>
          <p:cNvSpPr txBox="1"/>
          <p:nvPr/>
        </p:nvSpPr>
        <p:spPr>
          <a:xfrm>
            <a:off x="967740" y="2974573"/>
            <a:ext cx="7208520" cy="14145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Hans" altLang="en-US" sz="4000">
                <a:solidFill>
                  <a:schemeClr val="bg1"/>
                </a:solidFill>
              </a:rPr>
              <a:t> </a:t>
            </a:r>
            <a:r>
              <a:rPr kumimoji="1" lang="en-US" altLang="zh-Hans" sz="4000">
                <a:solidFill>
                  <a:schemeClr val="bg1"/>
                </a:solidFill>
              </a:rPr>
              <a:t>01</a:t>
            </a:r>
            <a:r>
              <a:rPr kumimoji="1" lang="zh-Hans" altLang="en-US" sz="4000">
                <a:solidFill>
                  <a:schemeClr val="bg1"/>
                </a:solidFill>
              </a:rPr>
              <a:t> </a:t>
            </a:r>
            <a:r>
              <a:rPr kumimoji="1" lang="en-US" altLang="zh-Hans" sz="4000">
                <a:solidFill>
                  <a:schemeClr val="bg1"/>
                </a:solidFill>
              </a:rPr>
              <a:t>|</a:t>
            </a:r>
            <a:r>
              <a:rPr kumimoji="1" lang="zh-Hans" altLang="en-US" sz="4000">
                <a:solidFill>
                  <a:schemeClr val="bg1"/>
                </a:solidFill>
              </a:rPr>
              <a:t>  大内容架构升级</a:t>
            </a:r>
            <a:endParaRPr kumimoji="1" lang="en-US" altLang="zh-Han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9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6"/>
    </mc:Choice>
    <mc:Fallback xmlns="">
      <p:transition spd="slow" advTm="546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2.png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 descr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32142" y="6406182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66" name="Shape 166" descr="标题 1"/>
          <p:cNvSpPr/>
          <p:nvPr/>
        </p:nvSpPr>
        <p:spPr>
          <a:xfrm>
            <a:off x="1528" y="334581"/>
            <a:ext cx="822960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800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>
                <a:latin typeface="+mj-ea"/>
              </a:rPr>
              <a:t>  大内容架构升级</a:t>
            </a:r>
            <a:r>
              <a:rPr lang="en-US" altLang="zh-Hans" sz="2200" dirty="0">
                <a:latin typeface="+mj-ea"/>
              </a:rPr>
              <a:t>-</a:t>
            </a:r>
            <a:r>
              <a:rPr lang="zh-Hans" altLang="en-US" sz="2200" dirty="0">
                <a:latin typeface="+mj-ea"/>
              </a:rPr>
              <a:t>背景</a:t>
            </a:r>
            <a:endParaRPr sz="2200" dirty="0">
              <a:latin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36F590-0502-A64A-8174-D2C2A46A1E9B}"/>
              </a:ext>
            </a:extLst>
          </p:cNvPr>
          <p:cNvSpPr/>
          <p:nvPr/>
        </p:nvSpPr>
        <p:spPr>
          <a:xfrm>
            <a:off x="622740" y="5942770"/>
            <a:ext cx="7897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1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zh-CN" altLang="en-US" sz="2000" b="1" dirty="0">
                <a:solidFill>
                  <a:schemeClr val="tx1"/>
                </a:solidFill>
              </a:rPr>
              <a:t>“</a:t>
            </a:r>
            <a:r>
              <a:rPr kumimoji="1" lang="zh-Hans" altLang="en-US" sz="2000" b="1" dirty="0">
                <a:solidFill>
                  <a:schemeClr val="tx1"/>
                </a:solidFill>
              </a:rPr>
              <a:t>所有的业务引用大内容，大内容又包含所有的业务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”</a:t>
            </a:r>
            <a:endParaRPr kumimoji="1" lang="en-US" altLang="zh-CN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3B97FC0-730C-5A4A-AF73-4963803A6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664744"/>
              </p:ext>
            </p:extLst>
          </p:nvPr>
        </p:nvGraphicFramePr>
        <p:xfrm>
          <a:off x="3691404" y="12841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4BD008F3-B4E3-B943-A151-9873E2B3DD00}"/>
              </a:ext>
            </a:extLst>
          </p:cNvPr>
          <p:cNvGrpSpPr/>
          <p:nvPr/>
        </p:nvGrpSpPr>
        <p:grpSpPr>
          <a:xfrm>
            <a:off x="-770563" y="1363651"/>
            <a:ext cx="5734765" cy="3905046"/>
            <a:chOff x="-770563" y="1363651"/>
            <a:chExt cx="5734765" cy="3905046"/>
          </a:xfrm>
        </p:grpSpPr>
        <p:graphicFrame>
          <p:nvGraphicFramePr>
            <p:cNvPr id="2" name="图示 1">
              <a:extLst>
                <a:ext uri="{FF2B5EF4-FFF2-40B4-BE49-F238E27FC236}">
                  <a16:creationId xmlns:a16="http://schemas.microsoft.com/office/drawing/2014/main" id="{4225F603-A77D-6F4D-948D-E788842DEB4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27927401"/>
                </p:ext>
              </p:extLst>
            </p:nvPr>
          </p:nvGraphicFramePr>
          <p:xfrm>
            <a:off x="-770563" y="1363651"/>
            <a:ext cx="5734765" cy="39050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2379852-F8E5-6941-9F4B-C0B2A22789E5}"/>
                </a:ext>
              </a:extLst>
            </p:cNvPr>
            <p:cNvSpPr txBox="1"/>
            <p:nvPr/>
          </p:nvSpPr>
          <p:spPr>
            <a:xfrm>
              <a:off x="155133" y="3038475"/>
              <a:ext cx="1005403" cy="87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Hans" altLang="en-US" sz="1600" dirty="0">
                  <a:solidFill>
                    <a:schemeClr val="bg1"/>
                  </a:solidFill>
                  <a:latin typeface="+mn-ea"/>
                  <a:ea typeface="+mn-ea"/>
                </a:rPr>
                <a:t>个人中心</a:t>
              </a:r>
              <a:endParaRPr lang="zh-CN" altLang="en-US" sz="160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5549994"/>
      </p:ext>
    </p:extLst>
  </p:cSld>
  <p:clrMapOvr>
    <a:masterClrMapping/>
  </p:clrMapOvr>
  <p:transition spd="slow" advTm="4962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2.png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68" y="-8572"/>
            <a:ext cx="914257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 descr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32142" y="6406182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66" name="Shape 166" descr="标题 1"/>
          <p:cNvSpPr/>
          <p:nvPr/>
        </p:nvSpPr>
        <p:spPr>
          <a:xfrm>
            <a:off x="1528" y="334581"/>
            <a:ext cx="822960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800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>
                <a:latin typeface="+mj-ea"/>
              </a:rPr>
              <a:t>  大内容架构升级（</a:t>
            </a:r>
            <a:r>
              <a:rPr lang="en-US" altLang="zh-Hans" sz="2200" dirty="0">
                <a:latin typeface="+mj-ea"/>
              </a:rPr>
              <a:t>1</a:t>
            </a:r>
            <a:r>
              <a:rPr lang="zh-Hans" altLang="en-US" sz="2200" dirty="0">
                <a:latin typeface="+mj-ea"/>
              </a:rPr>
              <a:t>）</a:t>
            </a:r>
            <a:r>
              <a:rPr lang="en-US" altLang="zh-Hans" sz="2200" dirty="0">
                <a:latin typeface="+mj-ea"/>
              </a:rPr>
              <a:t>-</a:t>
            </a:r>
            <a:r>
              <a:rPr lang="zh-Hans" altLang="en-US" sz="2200" dirty="0">
                <a:latin typeface="+mj-ea"/>
              </a:rPr>
              <a:t>现状</a:t>
            </a:r>
            <a:endParaRPr sz="2200" dirty="0">
              <a:latin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80E5CB-D44B-C448-94C6-E722F8645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" y="952394"/>
            <a:ext cx="1374580" cy="52870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6D407B-DD0A-3F46-9B2B-5C671F2368E1}"/>
              </a:ext>
            </a:extLst>
          </p:cNvPr>
          <p:cNvSpPr txBox="1"/>
          <p:nvPr/>
        </p:nvSpPr>
        <p:spPr>
          <a:xfrm>
            <a:off x="577044" y="6259820"/>
            <a:ext cx="1107996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rgbClr val="FF0000"/>
                </a:solidFill>
                <a:latin typeface="+mn-ea"/>
                <a:ea typeface="+mn-ea"/>
              </a:rPr>
              <a:t>卡片种类</a:t>
            </a:r>
            <a:endParaRPr kumimoji="1"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66ECE1-5C31-4440-879E-5AB045F47480}"/>
              </a:ext>
            </a:extLst>
          </p:cNvPr>
          <p:cNvSpPr txBox="1"/>
          <p:nvPr/>
        </p:nvSpPr>
        <p:spPr>
          <a:xfrm>
            <a:off x="6508200" y="6259820"/>
            <a:ext cx="1107996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rgbClr val="FF0000"/>
                </a:solidFill>
                <a:latin typeface="+mn-ea"/>
                <a:ea typeface="+mn-ea"/>
              </a:rPr>
              <a:t>模块样式</a:t>
            </a:r>
            <a:endParaRPr kumimoji="1"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74AD3E-0368-D54B-AC84-BAEB3EF27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462" y="1440960"/>
            <a:ext cx="2535234" cy="42227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58AA90D-15DE-474B-A338-F0FD2FCF2A93}"/>
              </a:ext>
            </a:extLst>
          </p:cNvPr>
          <p:cNvSpPr txBox="1"/>
          <p:nvPr/>
        </p:nvSpPr>
        <p:spPr>
          <a:xfrm>
            <a:off x="3395996" y="6259820"/>
            <a:ext cx="1107996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rgbClr val="FF0000"/>
                </a:solidFill>
                <a:latin typeface="+mn-ea"/>
                <a:ea typeface="+mn-ea"/>
              </a:rPr>
              <a:t>卡片模块</a:t>
            </a:r>
            <a:endParaRPr kumimoji="1"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4028E-44AD-EE49-9958-1C6A700D8EEB}"/>
              </a:ext>
            </a:extLst>
          </p:cNvPr>
          <p:cNvSpPr txBox="1"/>
          <p:nvPr/>
        </p:nvSpPr>
        <p:spPr>
          <a:xfrm>
            <a:off x="1777871" y="1462776"/>
            <a:ext cx="800219" cy="34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视频列表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A0D27C4-BE68-D342-B346-3DE256E15613}"/>
              </a:ext>
            </a:extLst>
          </p:cNvPr>
          <p:cNvSpPr txBox="1"/>
          <p:nvPr/>
        </p:nvSpPr>
        <p:spPr>
          <a:xfrm>
            <a:off x="1777871" y="2082001"/>
            <a:ext cx="821987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话题广场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DF6549-A4CE-4A43-A819-E724340B7BE9}"/>
              </a:ext>
            </a:extLst>
          </p:cNvPr>
          <p:cNvSpPr txBox="1"/>
          <p:nvPr/>
        </p:nvSpPr>
        <p:spPr>
          <a:xfrm>
            <a:off x="1777871" y="2671508"/>
            <a:ext cx="800219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200">
                <a:solidFill>
                  <a:schemeClr val="tx1"/>
                </a:solidFill>
                <a:latin typeface="+mn-ea"/>
                <a:ea typeface="+mn-ea"/>
              </a:rPr>
              <a:t>KOL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29F80A-3A6B-8E48-B36B-D135E0112361}"/>
              </a:ext>
            </a:extLst>
          </p:cNvPr>
          <p:cNvSpPr txBox="1"/>
          <p:nvPr/>
        </p:nvSpPr>
        <p:spPr>
          <a:xfrm>
            <a:off x="1788753" y="3332422"/>
            <a:ext cx="800219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房源卡片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303749-94FF-9748-B0C4-D92DFCE860E0}"/>
              </a:ext>
            </a:extLst>
          </p:cNvPr>
          <p:cNvSpPr txBox="1"/>
          <p:nvPr/>
        </p:nvSpPr>
        <p:spPr>
          <a:xfrm>
            <a:off x="1777871" y="4093113"/>
            <a:ext cx="800219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问答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5E4CCA-B69E-3949-A549-0824EB6CF1AD}"/>
              </a:ext>
            </a:extLst>
          </p:cNvPr>
          <p:cNvSpPr txBox="1"/>
          <p:nvPr/>
        </p:nvSpPr>
        <p:spPr>
          <a:xfrm>
            <a:off x="1777871" y="4614416"/>
            <a:ext cx="800219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精选话题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3C9510-9F0D-1142-9AAC-97D8BE018F91}"/>
              </a:ext>
            </a:extLst>
          </p:cNvPr>
          <p:cNvSpPr txBox="1"/>
          <p:nvPr/>
        </p:nvSpPr>
        <p:spPr>
          <a:xfrm>
            <a:off x="1762250" y="5289860"/>
            <a:ext cx="800219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房源视频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971D67-7EDC-9849-BC5E-2B2F89A898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518"/>
          <a:stretch/>
        </p:blipFill>
        <p:spPr>
          <a:xfrm>
            <a:off x="3095221" y="1057093"/>
            <a:ext cx="1702023" cy="518234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5AF08AB-25CA-0340-9185-302B45A206F0}"/>
              </a:ext>
            </a:extLst>
          </p:cNvPr>
          <p:cNvSpPr txBox="1"/>
          <p:nvPr/>
        </p:nvSpPr>
        <p:spPr>
          <a:xfrm>
            <a:off x="4612754" y="1205096"/>
            <a:ext cx="492443" cy="34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主体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EFF0F4-4769-B248-A628-E8CBAA0089DD}"/>
              </a:ext>
            </a:extLst>
          </p:cNvPr>
          <p:cNvSpPr txBox="1"/>
          <p:nvPr/>
        </p:nvSpPr>
        <p:spPr>
          <a:xfrm>
            <a:off x="4612754" y="1799948"/>
            <a:ext cx="492443" cy="34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标题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195EE1-3945-C444-AE80-B94A9B42CD4B}"/>
              </a:ext>
            </a:extLst>
          </p:cNvPr>
          <p:cNvSpPr txBox="1"/>
          <p:nvPr/>
        </p:nvSpPr>
        <p:spPr>
          <a:xfrm>
            <a:off x="4612754" y="2842100"/>
            <a:ext cx="492443" cy="34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正文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D9F37E4-455A-2049-8042-7657356EFCB6}"/>
              </a:ext>
            </a:extLst>
          </p:cNvPr>
          <p:cNvSpPr txBox="1"/>
          <p:nvPr/>
        </p:nvSpPr>
        <p:spPr>
          <a:xfrm>
            <a:off x="4612754" y="3995063"/>
            <a:ext cx="492443" cy="34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图片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2564760-A487-864D-AAD2-C3402ACBF3B5}"/>
              </a:ext>
            </a:extLst>
          </p:cNvPr>
          <p:cNvSpPr txBox="1"/>
          <p:nvPr/>
        </p:nvSpPr>
        <p:spPr>
          <a:xfrm>
            <a:off x="4612754" y="5106927"/>
            <a:ext cx="492443" cy="34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视频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1C41159-B46F-0F40-BAEC-795E50799E91}"/>
              </a:ext>
            </a:extLst>
          </p:cNvPr>
          <p:cNvSpPr txBox="1"/>
          <p:nvPr/>
        </p:nvSpPr>
        <p:spPr>
          <a:xfrm>
            <a:off x="4590982" y="5663710"/>
            <a:ext cx="665567" cy="34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描述区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C906655-B1DD-ED4D-96AD-116B8E35EF20}"/>
              </a:ext>
            </a:extLst>
          </p:cNvPr>
          <p:cNvSpPr txBox="1"/>
          <p:nvPr/>
        </p:nvSpPr>
        <p:spPr>
          <a:xfrm>
            <a:off x="8332297" y="2498601"/>
            <a:ext cx="881973" cy="34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描述样式</a:t>
            </a:r>
            <a:r>
              <a:rPr kumimoji="1" lang="en-US" altLang="zh-Hans" sz="12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kumimoji="1" lang="zh-CN" altLang="en-US" sz="12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E1E02FC-D4E5-754B-BFC0-46E089E5BCA9}"/>
              </a:ext>
            </a:extLst>
          </p:cNvPr>
          <p:cNvSpPr txBox="1"/>
          <p:nvPr/>
        </p:nvSpPr>
        <p:spPr>
          <a:xfrm>
            <a:off x="8338194" y="4134280"/>
            <a:ext cx="881973" cy="34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>
                <a:solidFill>
                  <a:schemeClr val="tx1"/>
                </a:solidFill>
                <a:latin typeface="+mn-ea"/>
                <a:ea typeface="+mn-ea"/>
              </a:rPr>
              <a:t>描述样式</a:t>
            </a:r>
            <a:r>
              <a:rPr kumimoji="1" lang="en-US" altLang="zh-Hans" sz="120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</p:txBody>
      </p:sp>
      <p:sp>
        <p:nvSpPr>
          <p:cNvPr id="4" name="右中括号 3">
            <a:extLst>
              <a:ext uri="{FF2B5EF4-FFF2-40B4-BE49-F238E27FC236}">
                <a16:creationId xmlns:a16="http://schemas.microsoft.com/office/drawing/2014/main" id="{C37A1E58-60D7-FD4A-8731-FCC29547A4CD}"/>
              </a:ext>
            </a:extLst>
          </p:cNvPr>
          <p:cNvSpPr/>
          <p:nvPr/>
        </p:nvSpPr>
        <p:spPr>
          <a:xfrm>
            <a:off x="1724607" y="1332144"/>
            <a:ext cx="93725" cy="640997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中括号 5">
            <a:extLst>
              <a:ext uri="{FF2B5EF4-FFF2-40B4-BE49-F238E27FC236}">
                <a16:creationId xmlns:a16="http://schemas.microsoft.com/office/drawing/2014/main" id="{952B4BBD-7CE0-BF4D-8DE3-EE3AEF0BE38B}"/>
              </a:ext>
            </a:extLst>
          </p:cNvPr>
          <p:cNvSpPr/>
          <p:nvPr/>
        </p:nvSpPr>
        <p:spPr>
          <a:xfrm>
            <a:off x="1724607" y="2097588"/>
            <a:ext cx="93725" cy="35746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右中括号 33">
            <a:extLst>
              <a:ext uri="{FF2B5EF4-FFF2-40B4-BE49-F238E27FC236}">
                <a16:creationId xmlns:a16="http://schemas.microsoft.com/office/drawing/2014/main" id="{AAD596AA-9E73-F141-A3E5-5940E61BBD5B}"/>
              </a:ext>
            </a:extLst>
          </p:cNvPr>
          <p:cNvSpPr/>
          <p:nvPr/>
        </p:nvSpPr>
        <p:spPr>
          <a:xfrm>
            <a:off x="1739723" y="2564821"/>
            <a:ext cx="78610" cy="532285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右中括号 34">
            <a:extLst>
              <a:ext uri="{FF2B5EF4-FFF2-40B4-BE49-F238E27FC236}">
                <a16:creationId xmlns:a16="http://schemas.microsoft.com/office/drawing/2014/main" id="{FE4A1AA0-E62C-B24E-8951-F62E866A0E50}"/>
              </a:ext>
            </a:extLst>
          </p:cNvPr>
          <p:cNvSpPr/>
          <p:nvPr/>
        </p:nvSpPr>
        <p:spPr>
          <a:xfrm>
            <a:off x="1739723" y="3199143"/>
            <a:ext cx="78609" cy="75620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右中括号 35">
            <a:extLst>
              <a:ext uri="{FF2B5EF4-FFF2-40B4-BE49-F238E27FC236}">
                <a16:creationId xmlns:a16="http://schemas.microsoft.com/office/drawing/2014/main" id="{6A51E44C-AAB7-BA47-AD1F-68EE44E9EE1C}"/>
              </a:ext>
            </a:extLst>
          </p:cNvPr>
          <p:cNvSpPr/>
          <p:nvPr/>
        </p:nvSpPr>
        <p:spPr>
          <a:xfrm>
            <a:off x="1739723" y="4103219"/>
            <a:ext cx="78609" cy="372245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右中括号 36">
            <a:extLst>
              <a:ext uri="{FF2B5EF4-FFF2-40B4-BE49-F238E27FC236}">
                <a16:creationId xmlns:a16="http://schemas.microsoft.com/office/drawing/2014/main" id="{91B85107-6645-1444-BEFD-C18052463E6E}"/>
              </a:ext>
            </a:extLst>
          </p:cNvPr>
          <p:cNvSpPr/>
          <p:nvPr/>
        </p:nvSpPr>
        <p:spPr>
          <a:xfrm>
            <a:off x="1739723" y="4524567"/>
            <a:ext cx="78609" cy="5282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右中括号 37">
            <a:extLst>
              <a:ext uri="{FF2B5EF4-FFF2-40B4-BE49-F238E27FC236}">
                <a16:creationId xmlns:a16="http://schemas.microsoft.com/office/drawing/2014/main" id="{776E05EE-29CE-924B-8851-8FF4D266CDCE}"/>
              </a:ext>
            </a:extLst>
          </p:cNvPr>
          <p:cNvSpPr/>
          <p:nvPr/>
        </p:nvSpPr>
        <p:spPr>
          <a:xfrm>
            <a:off x="1739723" y="5135719"/>
            <a:ext cx="78609" cy="75345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2130508"/>
      </p:ext>
    </p:extLst>
  </p:cSld>
  <p:clrMapOvr>
    <a:masterClrMapping/>
  </p:clrMapOvr>
  <p:transition spd="slow" advTm="486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0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" y="0"/>
            <a:ext cx="9142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sldNum" sz="quarter" idx="12"/>
          </p:nvPr>
        </p:nvSpPr>
        <p:spPr>
          <a:xfrm>
            <a:off x="7980329" y="6418374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330200"/>
            <a:ext cx="8229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>
                <a:latin typeface="+mj-ea"/>
              </a:rPr>
              <a:t>  大内容架构升级（</a:t>
            </a:r>
            <a:r>
              <a:rPr lang="en-US" altLang="zh-Hans" sz="2200" dirty="0">
                <a:latin typeface="+mj-ea"/>
              </a:rPr>
              <a:t>1</a:t>
            </a:r>
            <a:r>
              <a:rPr lang="zh-Hans" altLang="en-US" sz="2200" dirty="0">
                <a:latin typeface="+mj-ea"/>
              </a:rPr>
              <a:t>）</a:t>
            </a:r>
            <a:r>
              <a:rPr lang="en-US" altLang="zh-Hans" sz="2200" dirty="0">
                <a:latin typeface="+mj-ea"/>
              </a:rPr>
              <a:t>-</a:t>
            </a:r>
            <a:r>
              <a:rPr lang="zh-Hans" altLang="en-US" sz="2200" dirty="0">
                <a:latin typeface="+mj-ea"/>
              </a:rPr>
              <a:t>问题与沟通</a:t>
            </a:r>
            <a:endParaRPr lang="zh-CN" altLang="en-US" sz="2200" dirty="0">
              <a:latin typeface="+mj-ea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BB5E25B-8E30-744F-9355-6123AE6DB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069231"/>
              </p:ext>
            </p:extLst>
          </p:nvPr>
        </p:nvGraphicFramePr>
        <p:xfrm>
          <a:off x="1968759" y="1091287"/>
          <a:ext cx="5715001" cy="3032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213E7E-2654-6547-AED9-7C9CAEDBAECE}"/>
              </a:ext>
            </a:extLst>
          </p:cNvPr>
          <p:cNvSpPr txBox="1"/>
          <p:nvPr/>
        </p:nvSpPr>
        <p:spPr>
          <a:xfrm>
            <a:off x="876300" y="4423229"/>
            <a:ext cx="7734300" cy="18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chemeClr val="tx1"/>
                </a:solidFill>
              </a:rPr>
              <a:t>和 </a:t>
            </a:r>
            <a:r>
              <a:rPr kumimoji="1" lang="zh-Hans" altLang="en-US" b="1" dirty="0">
                <a:solidFill>
                  <a:schemeClr val="tx1"/>
                </a:solidFill>
              </a:rPr>
              <a:t>产品</a:t>
            </a:r>
            <a:r>
              <a:rPr kumimoji="1" lang="zh-Hans" altLang="en-US" b="1" dirty="0">
                <a:solidFill>
                  <a:srgbClr val="FF0000"/>
                </a:solidFill>
              </a:rPr>
              <a:t> </a:t>
            </a:r>
            <a:r>
              <a:rPr kumimoji="1" lang="zh-Hans" altLang="en-US" dirty="0">
                <a:solidFill>
                  <a:schemeClr val="tx1"/>
                </a:solidFill>
              </a:rPr>
              <a:t>沟通：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最终，统一卡片</a:t>
            </a:r>
            <a:r>
              <a:rPr kumimoji="1" lang="zh-Hans" altLang="en-US" b="1" dirty="0">
                <a:solidFill>
                  <a:srgbClr val="FF0000"/>
                </a:solidFill>
              </a:rPr>
              <a:t>样式</a:t>
            </a:r>
            <a:r>
              <a:rPr kumimoji="1" lang="zh-Hans" altLang="en-US" dirty="0">
                <a:solidFill>
                  <a:schemeClr val="tx1"/>
                </a:solidFill>
              </a:rPr>
              <a:t>、规范卡片</a:t>
            </a:r>
            <a:r>
              <a:rPr kumimoji="1" lang="zh-Hans" altLang="en-US" b="1" dirty="0">
                <a:solidFill>
                  <a:srgbClr val="FF0000"/>
                </a:solidFill>
              </a:rPr>
              <a:t>功能</a:t>
            </a:r>
            <a:r>
              <a:rPr kumimoji="1" lang="zh-Hans" altLang="en-US" dirty="0">
                <a:solidFill>
                  <a:schemeClr val="tx1"/>
                </a:solidFill>
              </a:rPr>
              <a:t>，由之前 </a:t>
            </a:r>
            <a:r>
              <a:rPr kumimoji="1" lang="en-US" altLang="zh-Hans" b="1" dirty="0">
                <a:solidFill>
                  <a:srgbClr val="FF0000"/>
                </a:solidFill>
              </a:rPr>
              <a:t>30</a:t>
            </a:r>
            <a:r>
              <a:rPr kumimoji="1" lang="zh-Hans" altLang="en-US" dirty="0">
                <a:solidFill>
                  <a:schemeClr val="tx1"/>
                </a:solidFill>
              </a:rPr>
              <a:t> 多种降为 </a:t>
            </a:r>
            <a:r>
              <a:rPr kumimoji="1" lang="en-US" altLang="zh-Hans" b="1" dirty="0">
                <a:solidFill>
                  <a:srgbClr val="FF0000"/>
                </a:solidFill>
              </a:rPr>
              <a:t>20</a:t>
            </a:r>
            <a:r>
              <a:rPr kumimoji="1" lang="zh-Hans" altLang="en-US" dirty="0">
                <a:solidFill>
                  <a:schemeClr val="tx1"/>
                </a:solidFill>
              </a:rPr>
              <a:t> 多种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和 </a:t>
            </a:r>
            <a:r>
              <a:rPr kumimoji="1" lang="en-US" altLang="zh-Hans" b="1" dirty="0">
                <a:solidFill>
                  <a:schemeClr val="tx1"/>
                </a:solidFill>
              </a:rPr>
              <a:t>UED</a:t>
            </a:r>
            <a:r>
              <a:rPr kumimoji="1" lang="zh-Hans" altLang="en-US" b="1" dirty="0">
                <a:solidFill>
                  <a:srgbClr val="FF0000"/>
                </a:solidFill>
              </a:rPr>
              <a:t> </a:t>
            </a:r>
            <a:r>
              <a:rPr kumimoji="1" lang="zh-Hans" altLang="en-US" dirty="0">
                <a:solidFill>
                  <a:schemeClr val="tx1"/>
                </a:solidFill>
              </a:rPr>
              <a:t>沟通：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zh-Hans" altLang="en-US" dirty="0">
                <a:solidFill>
                  <a:schemeClr val="tx1"/>
                </a:solidFill>
              </a:rPr>
              <a:t>最终，</a:t>
            </a:r>
            <a:r>
              <a:rPr kumimoji="1" lang="en-US" altLang="zh-Hans" dirty="0">
                <a:solidFill>
                  <a:schemeClr val="tx1"/>
                </a:solidFill>
              </a:rPr>
              <a:t>UI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zh-Hans" altLang="en-US" b="1" dirty="0">
                <a:solidFill>
                  <a:srgbClr val="FF0000"/>
                </a:solidFill>
              </a:rPr>
              <a:t>标准化</a:t>
            </a:r>
            <a:r>
              <a:rPr kumimoji="1" lang="zh-Hans" altLang="en-US" dirty="0">
                <a:solidFill>
                  <a:schemeClr val="tx1"/>
                </a:solidFill>
              </a:rPr>
              <a:t>，统一</a:t>
            </a:r>
            <a:r>
              <a:rPr kumimoji="1" lang="en-US" altLang="zh-Hans" dirty="0">
                <a:solidFill>
                  <a:schemeClr val="tx1"/>
                </a:solidFill>
              </a:rPr>
              <a:t>UI</a:t>
            </a:r>
            <a:r>
              <a:rPr kumimoji="1" lang="zh-Hans" altLang="en-US" dirty="0">
                <a:solidFill>
                  <a:schemeClr val="tx1"/>
                </a:solidFill>
              </a:rPr>
              <a:t>组件，确保模块</a:t>
            </a:r>
            <a:r>
              <a:rPr kumimoji="1" lang="zh-Hans" altLang="en-US" b="1" dirty="0">
                <a:solidFill>
                  <a:srgbClr val="FF0000"/>
                </a:solidFill>
              </a:rPr>
              <a:t>可复用程度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490635"/>
      </p:ext>
    </p:extLst>
  </p:cSld>
  <p:clrMapOvr>
    <a:masterClrMapping/>
  </p:clrMapOvr>
  <p:transition spd="slow" advTm="2953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2.png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55" y="0"/>
            <a:ext cx="914257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 descr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32142" y="6406182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66" name="Shape 166" descr="标题 1"/>
          <p:cNvSpPr/>
          <p:nvPr/>
        </p:nvSpPr>
        <p:spPr>
          <a:xfrm>
            <a:off x="1528" y="334581"/>
            <a:ext cx="822960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800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zh-Hans" altLang="en-US" sz="2200" dirty="0">
                <a:latin typeface="+mj-ea"/>
              </a:rPr>
              <a:t>  大内容架构升级（</a:t>
            </a:r>
            <a:r>
              <a:rPr lang="en-US" altLang="zh-Hans" sz="2200" dirty="0">
                <a:latin typeface="+mj-ea"/>
              </a:rPr>
              <a:t>1</a:t>
            </a:r>
            <a:r>
              <a:rPr lang="zh-Hans" altLang="en-US" sz="2200" dirty="0">
                <a:latin typeface="+mj-ea"/>
              </a:rPr>
              <a:t>）</a:t>
            </a:r>
            <a:r>
              <a:rPr lang="en-US" altLang="zh-Hans" sz="2200" dirty="0">
                <a:latin typeface="+mj-ea"/>
              </a:rPr>
              <a:t>-</a:t>
            </a:r>
            <a:r>
              <a:rPr lang="zh-Hans" altLang="en-US" sz="2200" dirty="0">
                <a:latin typeface="+mj-ea"/>
              </a:rPr>
              <a:t>技术选型</a:t>
            </a:r>
            <a:endParaRPr sz="2200" dirty="0">
              <a:latin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3499E9-E8D6-7544-9764-90C00C1A1DDD}"/>
              </a:ext>
            </a:extLst>
          </p:cNvPr>
          <p:cNvSpPr txBox="1"/>
          <p:nvPr/>
        </p:nvSpPr>
        <p:spPr>
          <a:xfrm>
            <a:off x="288259" y="968008"/>
            <a:ext cx="8674765" cy="18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方案：</a:t>
            </a:r>
            <a:endParaRPr kumimoji="1" lang="en-US" altLang="zh-Hans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Hans" dirty="0">
                <a:solidFill>
                  <a:schemeClr val="tx1"/>
                </a:solidFill>
              </a:rPr>
              <a:t>[T</a:t>
            </a:r>
            <a:r>
              <a:rPr lang="en-US" altLang="zh-Hans" dirty="0">
                <a:solidFill>
                  <a:schemeClr val="tx1"/>
                </a:solidFill>
              </a:rPr>
              <a:t>angram</a:t>
            </a:r>
            <a:r>
              <a:rPr kumimoji="1" lang="en-US" altLang="zh-Hans" dirty="0">
                <a:solidFill>
                  <a:schemeClr val="tx1"/>
                </a:solidFill>
              </a:rPr>
              <a:t>]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</a:rPr>
              <a:t>Zero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</a:rPr>
              <a:t>to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</a:rPr>
              <a:t>one</a:t>
            </a:r>
            <a:r>
              <a:rPr kumimoji="1" lang="zh-Hans" altLang="en-US" dirty="0">
                <a:solidFill>
                  <a:schemeClr val="tx1"/>
                </a:solidFill>
              </a:rPr>
              <a:t>，上手成本高，当前 </a:t>
            </a:r>
            <a:r>
              <a:rPr kumimoji="1" lang="en-US" altLang="zh-Hans" dirty="0">
                <a:solidFill>
                  <a:schemeClr val="tx1"/>
                </a:solidFill>
              </a:rPr>
              <a:t>UI</a:t>
            </a:r>
            <a:r>
              <a:rPr kumimoji="1" lang="zh-Hans" altLang="en-US" dirty="0">
                <a:solidFill>
                  <a:schemeClr val="tx1"/>
                </a:solidFill>
              </a:rPr>
              <a:t> 样式复杂，兼容性差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Hans" dirty="0">
                <a:solidFill>
                  <a:schemeClr val="tx1"/>
                </a:solidFill>
              </a:rPr>
              <a:t>[Graver]</a:t>
            </a:r>
            <a:r>
              <a:rPr kumimoji="1" lang="zh-Hans" altLang="en-US" dirty="0">
                <a:solidFill>
                  <a:schemeClr val="tx1"/>
                </a:solidFill>
              </a:rPr>
              <a:t> 基于 </a:t>
            </a:r>
            <a:r>
              <a:rPr kumimoji="1" lang="en-US" altLang="zh-Hans" dirty="0" err="1">
                <a:solidFill>
                  <a:schemeClr val="tx1"/>
                </a:solidFill>
              </a:rPr>
              <a:t>CoreText</a:t>
            </a:r>
            <a:r>
              <a:rPr kumimoji="1" lang="zh-Hans" altLang="en-US" dirty="0">
                <a:solidFill>
                  <a:schemeClr val="tx1"/>
                </a:solidFill>
              </a:rPr>
              <a:t> 的高效 </a:t>
            </a:r>
            <a:r>
              <a:rPr kumimoji="1" lang="en-US" altLang="zh-Hans" dirty="0">
                <a:solidFill>
                  <a:schemeClr val="tx1"/>
                </a:solidFill>
              </a:rPr>
              <a:t>UI</a:t>
            </a:r>
            <a:r>
              <a:rPr kumimoji="1" lang="zh-Hans" altLang="en-US" dirty="0">
                <a:solidFill>
                  <a:schemeClr val="tx1"/>
                </a:solidFill>
              </a:rPr>
              <a:t> 渲染框架，性能好，上手成本高，扩展性较差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Hans" dirty="0">
                <a:solidFill>
                  <a:schemeClr val="tx1"/>
                </a:solidFill>
              </a:rPr>
              <a:t>[UI</a:t>
            </a:r>
            <a:r>
              <a:rPr kumimoji="1" lang="zh-Hans" altLang="en-US" dirty="0">
                <a:solidFill>
                  <a:schemeClr val="tx1"/>
                </a:solidFill>
              </a:rPr>
              <a:t> 组件化</a:t>
            </a:r>
            <a:r>
              <a:rPr kumimoji="1" lang="en-US" altLang="zh-Hans" dirty="0">
                <a:solidFill>
                  <a:schemeClr val="tx1"/>
                </a:solidFill>
              </a:rPr>
              <a:t>]</a:t>
            </a:r>
            <a:r>
              <a:rPr kumimoji="1" lang="zh-Hans" altLang="en-US" dirty="0">
                <a:solidFill>
                  <a:schemeClr val="tx1"/>
                </a:solidFill>
              </a:rPr>
              <a:t>  基于</a:t>
            </a:r>
            <a:r>
              <a:rPr kumimoji="1" lang="en-US" altLang="zh-Hans" dirty="0">
                <a:solidFill>
                  <a:schemeClr val="tx1"/>
                </a:solidFill>
              </a:rPr>
              <a:t>MVVM</a:t>
            </a:r>
            <a:r>
              <a:rPr kumimoji="1" lang="zh-Hans" altLang="en-US" dirty="0">
                <a:solidFill>
                  <a:schemeClr val="tx1"/>
                </a:solidFill>
              </a:rPr>
              <a:t> 架构，与 </a:t>
            </a:r>
            <a:r>
              <a:rPr kumimoji="1" lang="en-US" altLang="zh-Hans" dirty="0">
                <a:solidFill>
                  <a:schemeClr val="tx1"/>
                </a:solidFill>
              </a:rPr>
              <a:t>API</a:t>
            </a:r>
            <a:r>
              <a:rPr kumimoji="1" lang="zh-Hans" altLang="en-US" dirty="0">
                <a:solidFill>
                  <a:schemeClr val="tx1"/>
                </a:solidFill>
              </a:rPr>
              <a:t> 打通，</a:t>
            </a:r>
            <a:r>
              <a:rPr kumimoji="1" lang="en-US" altLang="zh-Hans" dirty="0">
                <a:solidFill>
                  <a:schemeClr val="tx1"/>
                </a:solidFill>
              </a:rPr>
              <a:t>UI</a:t>
            </a:r>
            <a:r>
              <a:rPr kumimoji="1" lang="zh-Hans" altLang="en-US" dirty="0">
                <a:solidFill>
                  <a:schemeClr val="tx1"/>
                </a:solidFill>
              </a:rPr>
              <a:t> 规范化，兼容当前业务，</a:t>
            </a:r>
            <a:r>
              <a:rPr kumimoji="1" lang="en-US" altLang="zh-Hans" dirty="0">
                <a:solidFill>
                  <a:schemeClr val="tx1"/>
                </a:solidFill>
              </a:rPr>
              <a:t>AOP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0B4B52-2458-BF42-A066-59EE1002275A}"/>
              </a:ext>
            </a:extLst>
          </p:cNvPr>
          <p:cNvSpPr txBox="1"/>
          <p:nvPr/>
        </p:nvSpPr>
        <p:spPr>
          <a:xfrm>
            <a:off x="274404" y="5570558"/>
            <a:ext cx="859376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最终方案</a:t>
            </a:r>
            <a:r>
              <a:rPr kumimoji="1" lang="zh-Hans" altLang="en-US" dirty="0">
                <a:solidFill>
                  <a:schemeClr val="tx1"/>
                </a:solidFill>
              </a:rPr>
              <a:t>：</a:t>
            </a:r>
            <a:r>
              <a:rPr kumimoji="1" lang="en-US" altLang="zh-Hans" b="1" dirty="0">
                <a:solidFill>
                  <a:srgbClr val="FF0000"/>
                </a:solidFill>
              </a:rPr>
              <a:t>[UI</a:t>
            </a:r>
            <a:r>
              <a:rPr kumimoji="1" lang="zh-Hans" altLang="en-US" b="1" dirty="0">
                <a:solidFill>
                  <a:srgbClr val="FF0000"/>
                </a:solidFill>
              </a:rPr>
              <a:t>组件化</a:t>
            </a:r>
            <a:r>
              <a:rPr kumimoji="1" lang="en-US" altLang="zh-Hans" b="1" dirty="0">
                <a:solidFill>
                  <a:srgbClr val="FF0000"/>
                </a:solidFill>
              </a:rPr>
              <a:t>]</a:t>
            </a:r>
            <a:endParaRPr kumimoji="1" lang="en-US" altLang="zh-Hans" dirty="0">
              <a:solidFill>
                <a:srgbClr val="FF0000"/>
              </a:solidFill>
            </a:endParaRP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1BC16462-D51C-5C43-9F0E-6F0A204C42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131092"/>
              </p:ext>
            </p:extLst>
          </p:nvPr>
        </p:nvGraphicFramePr>
        <p:xfrm>
          <a:off x="1304925" y="3133168"/>
          <a:ext cx="6531098" cy="2286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033E741-2B94-3F40-89FB-6D29DC6F258A}"/>
              </a:ext>
            </a:extLst>
          </p:cNvPr>
          <p:cNvSpPr txBox="1"/>
          <p:nvPr/>
        </p:nvSpPr>
        <p:spPr>
          <a:xfrm>
            <a:off x="274404" y="6094143"/>
            <a:ext cx="4108817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tx1"/>
                </a:solidFill>
              </a:rPr>
              <a:t>解决</a:t>
            </a:r>
            <a:r>
              <a:rPr kumimoji="1" lang="zh-Hans" altLang="en-US" dirty="0">
                <a:solidFill>
                  <a:schemeClr val="tx1"/>
                </a:solidFill>
              </a:rPr>
              <a:t>：样式多，复用性差，上手成本高</a:t>
            </a:r>
            <a:endParaRPr kumimoji="1" lang="en-US" altLang="zh-Han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160318"/>
      </p:ext>
    </p:extLst>
  </p:cSld>
  <p:clrMapOvr>
    <a:masterClrMapping/>
  </p:clrMapOvr>
  <p:transition spd="slow" advTm="637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5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5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6A6A6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{1114FB6A-626D-5143-82BB-F2B12837B0C4}tf10001070</Template>
  <TotalTime>8649</TotalTime>
  <Words>1371</Words>
  <Application>Microsoft Macintosh PowerPoint</Application>
  <PresentationFormat>全屏显示(4:3)</PresentationFormat>
  <Paragraphs>322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等线 Light</vt:lpstr>
      <vt:lpstr>SimHei</vt:lpstr>
      <vt:lpstr>微软雅黑</vt:lpstr>
      <vt:lpstr>微软雅黑</vt:lpstr>
      <vt:lpstr>YaHei IKEA</vt:lpstr>
      <vt:lpstr>Arial</vt:lpstr>
      <vt:lpstr>Calibri</vt:lpstr>
      <vt:lpstr>Helvetica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510</cp:revision>
  <dcterms:modified xsi:type="dcterms:W3CDTF">2019-12-16T11:04:31Z</dcterms:modified>
</cp:coreProperties>
</file>